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2" r:id="rId14"/>
    <p:sldId id="273" r:id="rId15"/>
    <p:sldId id="274" r:id="rId16"/>
    <p:sldId id="271" r:id="rId17"/>
    <p:sldId id="298" r:id="rId18"/>
    <p:sldId id="281" r:id="rId19"/>
    <p:sldId id="282" r:id="rId20"/>
    <p:sldId id="299" r:id="rId21"/>
    <p:sldId id="289" r:id="rId22"/>
    <p:sldId id="287" r:id="rId23"/>
    <p:sldId id="283" r:id="rId24"/>
    <p:sldId id="284" r:id="rId25"/>
    <p:sldId id="285" r:id="rId26"/>
    <p:sldId id="276" r:id="rId27"/>
    <p:sldId id="288" r:id="rId28"/>
    <p:sldId id="286" r:id="rId29"/>
    <p:sldId id="277" r:id="rId30"/>
    <p:sldId id="290" r:id="rId31"/>
    <p:sldId id="291" r:id="rId32"/>
    <p:sldId id="293" r:id="rId33"/>
    <p:sldId id="296" r:id="rId34"/>
    <p:sldId id="297" r:id="rId35"/>
    <p:sldId id="294" r:id="rId36"/>
    <p:sldId id="300" r:id="rId37"/>
    <p:sldId id="301" r:id="rId38"/>
    <p:sldId id="302" r:id="rId39"/>
    <p:sldId id="303" r:id="rId40"/>
    <p:sldId id="304" r:id="rId41"/>
    <p:sldId id="275" r:id="rId42"/>
    <p:sldId id="306"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660"/>
  </p:normalViewPr>
  <p:slideViewPr>
    <p:cSldViewPr snapToGrid="0" snapToObjects="1">
      <p:cViewPr varScale="1">
        <p:scale>
          <a:sx n="124" d="100"/>
          <a:sy n="124" d="100"/>
        </p:scale>
        <p:origin x="7373" y="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BD3D5F-425F-46AF-8835-6DEAD2AD15C8}"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C0A50FD3-89E9-4175-A92D-B204804CCBD5}">
      <dgm:prSet phldrT="[Text]" custT="1"/>
      <dgm:spPr/>
      <dgm:t>
        <a:bodyPr/>
        <a:lstStyle/>
        <a:p>
          <a:pPr algn="ctr"/>
          <a:r>
            <a:rPr lang="en-US" sz="1600" dirty="0"/>
            <a:t>Elections Committee Chair &amp; Adviser Appointment</a:t>
          </a:r>
        </a:p>
      </dgm:t>
    </dgm:pt>
    <dgm:pt modelId="{1E9FB79A-5D62-4BF4-BC84-AC19A5DE1B2F}" type="parTrans" cxnId="{F1AA171B-2F57-44DC-A714-A02C3589086A}">
      <dgm:prSet/>
      <dgm:spPr/>
      <dgm:t>
        <a:bodyPr/>
        <a:lstStyle/>
        <a:p>
          <a:endParaRPr lang="en-US"/>
        </a:p>
      </dgm:t>
    </dgm:pt>
    <dgm:pt modelId="{B8036F34-BB6E-4E52-AF14-0B012FE70EC2}" type="sibTrans" cxnId="{F1AA171B-2F57-44DC-A714-A02C3589086A}">
      <dgm:prSet/>
      <dgm:spPr/>
      <dgm:t>
        <a:bodyPr/>
        <a:lstStyle/>
        <a:p>
          <a:endParaRPr lang="en-US"/>
        </a:p>
      </dgm:t>
    </dgm:pt>
    <dgm:pt modelId="{FD5F2F1F-FE66-43D8-B029-C810C139801B}">
      <dgm:prSet phldrT="[Text]" custT="1"/>
      <dgm:spPr/>
      <dgm:t>
        <a:bodyPr/>
        <a:lstStyle/>
        <a:p>
          <a:r>
            <a:rPr lang="en-US" sz="1400" dirty="0"/>
            <a:t>Prior to elections season the chapter chief needs to appoint an scout to run elections. The chapter adviser will appoint an adult scouter to advise the elections committee. </a:t>
          </a:r>
        </a:p>
      </dgm:t>
    </dgm:pt>
    <dgm:pt modelId="{FF0EBA6A-7C14-4773-942C-24EDE1127E28}" type="parTrans" cxnId="{F02BF2F5-9063-4F89-9EAF-0A9807D31C8C}">
      <dgm:prSet/>
      <dgm:spPr/>
      <dgm:t>
        <a:bodyPr/>
        <a:lstStyle/>
        <a:p>
          <a:endParaRPr lang="en-US"/>
        </a:p>
      </dgm:t>
    </dgm:pt>
    <dgm:pt modelId="{5DE23A4E-1F52-4EEA-8C29-4B0178FAD19D}" type="sibTrans" cxnId="{F02BF2F5-9063-4F89-9EAF-0A9807D31C8C}">
      <dgm:prSet/>
      <dgm:spPr/>
      <dgm:t>
        <a:bodyPr/>
        <a:lstStyle/>
        <a:p>
          <a:endParaRPr lang="en-US"/>
        </a:p>
      </dgm:t>
    </dgm:pt>
    <dgm:pt modelId="{15712599-31BD-4861-930C-8E3302014476}">
      <dgm:prSet phldrT="[Text]" custT="1"/>
      <dgm:spPr/>
      <dgm:t>
        <a:bodyPr/>
        <a:lstStyle/>
        <a:p>
          <a:pPr algn="ctr"/>
          <a:r>
            <a:rPr lang="en-US" sz="1600" dirty="0"/>
            <a:t>Nov. 1</a:t>
          </a:r>
          <a:r>
            <a:rPr lang="en-US" sz="1600" baseline="30000" dirty="0"/>
            <a:t>st</a:t>
          </a:r>
          <a:r>
            <a:rPr lang="en-US" sz="1600" dirty="0"/>
            <a:t> Announcement to units that elections season has begun and will end June 1</a:t>
          </a:r>
          <a:r>
            <a:rPr lang="en-US" sz="1600" baseline="30000" dirty="0"/>
            <a:t>st</a:t>
          </a:r>
          <a:endParaRPr lang="en-US" sz="1600" dirty="0"/>
        </a:p>
      </dgm:t>
    </dgm:pt>
    <dgm:pt modelId="{9B79B197-2EC3-4C4A-B2B1-DFD7F70E3849}" type="parTrans" cxnId="{213C97D5-3D78-4592-B73D-86D298763C67}">
      <dgm:prSet/>
      <dgm:spPr/>
      <dgm:t>
        <a:bodyPr/>
        <a:lstStyle/>
        <a:p>
          <a:endParaRPr lang="en-US"/>
        </a:p>
      </dgm:t>
    </dgm:pt>
    <dgm:pt modelId="{D5F49E06-7AA8-49CA-A77F-F968F864A04E}" type="sibTrans" cxnId="{213C97D5-3D78-4592-B73D-86D298763C67}">
      <dgm:prSet/>
      <dgm:spPr/>
      <dgm:t>
        <a:bodyPr/>
        <a:lstStyle/>
        <a:p>
          <a:endParaRPr lang="en-US"/>
        </a:p>
      </dgm:t>
    </dgm:pt>
    <dgm:pt modelId="{397CC3B3-8574-4B32-B622-D8844F859BA2}">
      <dgm:prSet phldrT="[Text]" custT="1"/>
      <dgm:spPr/>
      <dgm:t>
        <a:bodyPr/>
        <a:lstStyle/>
        <a:p>
          <a:r>
            <a:rPr lang="en-US" sz="1400" dirty="0"/>
            <a:t>The chapter may choose to mail a letter to the unit leaders. An email will be sent out through Lodge Master with a scheduling portal.</a:t>
          </a:r>
        </a:p>
      </dgm:t>
    </dgm:pt>
    <dgm:pt modelId="{7075AEA1-1855-4436-B1DD-BB65AD7C0CF6}" type="parTrans" cxnId="{F39DCE38-E773-4ADB-BC9A-C0730B53047C}">
      <dgm:prSet/>
      <dgm:spPr/>
      <dgm:t>
        <a:bodyPr/>
        <a:lstStyle/>
        <a:p>
          <a:endParaRPr lang="en-US"/>
        </a:p>
      </dgm:t>
    </dgm:pt>
    <dgm:pt modelId="{2F6C4A1C-3BA8-493E-829E-74A4145C773C}" type="sibTrans" cxnId="{F39DCE38-E773-4ADB-BC9A-C0730B53047C}">
      <dgm:prSet/>
      <dgm:spPr/>
      <dgm:t>
        <a:bodyPr/>
        <a:lstStyle/>
        <a:p>
          <a:endParaRPr lang="en-US"/>
        </a:p>
      </dgm:t>
    </dgm:pt>
    <dgm:pt modelId="{81B78CD0-0509-4A3A-ADE8-02ECB0927EB5}">
      <dgm:prSet phldrT="[Text]" custT="1"/>
      <dgm:spPr/>
      <dgm:t>
        <a:bodyPr/>
        <a:lstStyle/>
        <a:p>
          <a:pPr algn="ctr"/>
          <a:r>
            <a:rPr lang="en-US" sz="1600" dirty="0"/>
            <a:t>Chapter Elections Team training</a:t>
          </a:r>
        </a:p>
      </dgm:t>
    </dgm:pt>
    <dgm:pt modelId="{240A95D8-16A9-4B7C-9E09-C18512CB981B}" type="parTrans" cxnId="{73A0A41B-B2F3-4D96-A8C3-23FE28062725}">
      <dgm:prSet/>
      <dgm:spPr/>
      <dgm:t>
        <a:bodyPr/>
        <a:lstStyle/>
        <a:p>
          <a:endParaRPr lang="en-US"/>
        </a:p>
      </dgm:t>
    </dgm:pt>
    <dgm:pt modelId="{0AEC7BA0-FAA8-4B48-BA07-69BB337D2769}" type="sibTrans" cxnId="{73A0A41B-B2F3-4D96-A8C3-23FE28062725}">
      <dgm:prSet/>
      <dgm:spPr/>
      <dgm:t>
        <a:bodyPr/>
        <a:lstStyle/>
        <a:p>
          <a:endParaRPr lang="en-US"/>
        </a:p>
      </dgm:t>
    </dgm:pt>
    <dgm:pt modelId="{1294F828-D356-4598-A667-F7E79509D00C}">
      <dgm:prSet phldrT="[Text]" custT="1"/>
      <dgm:spPr/>
      <dgm:t>
        <a:bodyPr/>
        <a:lstStyle/>
        <a:p>
          <a:r>
            <a:rPr lang="en-US" sz="1400" dirty="0"/>
            <a:t>The chapter elections committee will hold elections training and encourage its members to sign up to help conduct elections</a:t>
          </a:r>
        </a:p>
      </dgm:t>
    </dgm:pt>
    <dgm:pt modelId="{6565C9FC-33AE-4DE4-912D-54205DCAA19F}" type="parTrans" cxnId="{E33AAE15-FE66-4469-9780-7CD406A55CAB}">
      <dgm:prSet/>
      <dgm:spPr/>
      <dgm:t>
        <a:bodyPr/>
        <a:lstStyle/>
        <a:p>
          <a:endParaRPr lang="en-US"/>
        </a:p>
      </dgm:t>
    </dgm:pt>
    <dgm:pt modelId="{83545072-EC3A-42D0-97BE-B124B52E8D4D}" type="sibTrans" cxnId="{E33AAE15-FE66-4469-9780-7CD406A55CAB}">
      <dgm:prSet/>
      <dgm:spPr/>
      <dgm:t>
        <a:bodyPr/>
        <a:lstStyle/>
        <a:p>
          <a:endParaRPr lang="en-US"/>
        </a:p>
      </dgm:t>
    </dgm:pt>
    <dgm:pt modelId="{6CEE877C-AAA6-4750-BB76-62624A5CF53B}" type="pres">
      <dgm:prSet presAssocID="{EDBD3D5F-425F-46AF-8835-6DEAD2AD15C8}" presName="linearFlow" presStyleCnt="0">
        <dgm:presLayoutVars>
          <dgm:dir/>
          <dgm:animLvl val="lvl"/>
          <dgm:resizeHandles val="exact"/>
        </dgm:presLayoutVars>
      </dgm:prSet>
      <dgm:spPr/>
    </dgm:pt>
    <dgm:pt modelId="{B9BE8118-F91A-4B8C-8EF0-2A056EEAED0B}" type="pres">
      <dgm:prSet presAssocID="{C0A50FD3-89E9-4175-A92D-B204804CCBD5}" presName="composite" presStyleCnt="0"/>
      <dgm:spPr/>
    </dgm:pt>
    <dgm:pt modelId="{22618BB2-03A4-4603-82BD-8626B765DFE1}" type="pres">
      <dgm:prSet presAssocID="{C0A50FD3-89E9-4175-A92D-B204804CCBD5}" presName="parTx" presStyleLbl="node1" presStyleIdx="0" presStyleCnt="3">
        <dgm:presLayoutVars>
          <dgm:chMax val="0"/>
          <dgm:chPref val="0"/>
          <dgm:bulletEnabled val="1"/>
        </dgm:presLayoutVars>
      </dgm:prSet>
      <dgm:spPr/>
    </dgm:pt>
    <dgm:pt modelId="{47D1EAEC-BDBA-4A7E-82AD-350CCEEC86AD}" type="pres">
      <dgm:prSet presAssocID="{C0A50FD3-89E9-4175-A92D-B204804CCBD5}" presName="parSh" presStyleLbl="node1" presStyleIdx="0" presStyleCnt="3" custScaleX="115379" custScaleY="130277" custLinFactNeighborX="9711" custLinFactNeighborY="-52813"/>
      <dgm:spPr/>
    </dgm:pt>
    <dgm:pt modelId="{6A8CE3A2-82A4-4797-81BD-D8B8D5CB1B65}" type="pres">
      <dgm:prSet presAssocID="{C0A50FD3-89E9-4175-A92D-B204804CCBD5}" presName="desTx" presStyleLbl="fgAcc1" presStyleIdx="0" presStyleCnt="3" custScaleX="147443" custScaleY="58469" custLinFactNeighborX="21324" custLinFactNeighborY="-28937">
        <dgm:presLayoutVars>
          <dgm:bulletEnabled val="1"/>
        </dgm:presLayoutVars>
      </dgm:prSet>
      <dgm:spPr/>
    </dgm:pt>
    <dgm:pt modelId="{5F1977B9-D2B2-40BB-9931-07F86C86B315}" type="pres">
      <dgm:prSet presAssocID="{B8036F34-BB6E-4E52-AF14-0B012FE70EC2}" presName="sibTrans" presStyleLbl="sibTrans2D1" presStyleIdx="0" presStyleCnt="2" custLinFactNeighborX="-3219" custLinFactNeighborY="41632"/>
      <dgm:spPr/>
    </dgm:pt>
    <dgm:pt modelId="{21290855-5A28-4553-841D-44E9D07345AE}" type="pres">
      <dgm:prSet presAssocID="{B8036F34-BB6E-4E52-AF14-0B012FE70EC2}" presName="connTx" presStyleLbl="sibTrans2D1" presStyleIdx="0" presStyleCnt="2"/>
      <dgm:spPr/>
    </dgm:pt>
    <dgm:pt modelId="{350039A4-0FBB-4C4F-ACE5-E165C38B57F6}" type="pres">
      <dgm:prSet presAssocID="{15712599-31BD-4861-930C-8E3302014476}" presName="composite" presStyleCnt="0"/>
      <dgm:spPr/>
    </dgm:pt>
    <dgm:pt modelId="{47001527-E35D-462C-9875-DD9B7894330C}" type="pres">
      <dgm:prSet presAssocID="{15712599-31BD-4861-930C-8E3302014476}" presName="parTx" presStyleLbl="node1" presStyleIdx="0" presStyleCnt="3">
        <dgm:presLayoutVars>
          <dgm:chMax val="0"/>
          <dgm:chPref val="0"/>
          <dgm:bulletEnabled val="1"/>
        </dgm:presLayoutVars>
      </dgm:prSet>
      <dgm:spPr/>
    </dgm:pt>
    <dgm:pt modelId="{FBE159B3-7AE4-4999-818B-9F19927E4F54}" type="pres">
      <dgm:prSet presAssocID="{15712599-31BD-4861-930C-8E3302014476}" presName="parSh" presStyleLbl="node1" presStyleIdx="1" presStyleCnt="3" custScaleX="123988" custScaleY="203408" custLinFactNeighborX="523" custLinFactNeighborY="-51220"/>
      <dgm:spPr/>
    </dgm:pt>
    <dgm:pt modelId="{B77DC7E8-D9AC-4C2F-9362-6793A3026582}" type="pres">
      <dgm:prSet presAssocID="{15712599-31BD-4861-930C-8E3302014476}" presName="desTx" presStyleLbl="fgAcc1" presStyleIdx="1" presStyleCnt="3" custScaleX="104998" custScaleY="80774" custLinFactNeighborX="-2851" custLinFactNeighborY="-9950">
        <dgm:presLayoutVars>
          <dgm:bulletEnabled val="1"/>
        </dgm:presLayoutVars>
      </dgm:prSet>
      <dgm:spPr/>
    </dgm:pt>
    <dgm:pt modelId="{B17C2DB5-8BE3-4398-B694-72BD33014FE2}" type="pres">
      <dgm:prSet presAssocID="{D5F49E06-7AA8-49CA-A77F-F968F864A04E}" presName="sibTrans" presStyleLbl="sibTrans2D1" presStyleIdx="1" presStyleCnt="2"/>
      <dgm:spPr/>
    </dgm:pt>
    <dgm:pt modelId="{E7F021B9-A483-4D76-9C3D-AFB238B33C71}" type="pres">
      <dgm:prSet presAssocID="{D5F49E06-7AA8-49CA-A77F-F968F864A04E}" presName="connTx" presStyleLbl="sibTrans2D1" presStyleIdx="1" presStyleCnt="2"/>
      <dgm:spPr/>
    </dgm:pt>
    <dgm:pt modelId="{F1B0F32C-3C69-406B-9D1A-60A76A598B00}" type="pres">
      <dgm:prSet presAssocID="{81B78CD0-0509-4A3A-ADE8-02ECB0927EB5}" presName="composite" presStyleCnt="0"/>
      <dgm:spPr/>
    </dgm:pt>
    <dgm:pt modelId="{6445F20D-7B0A-4420-A4E4-F12E3D0A62D0}" type="pres">
      <dgm:prSet presAssocID="{81B78CD0-0509-4A3A-ADE8-02ECB0927EB5}" presName="parTx" presStyleLbl="node1" presStyleIdx="1" presStyleCnt="3">
        <dgm:presLayoutVars>
          <dgm:chMax val="0"/>
          <dgm:chPref val="0"/>
          <dgm:bulletEnabled val="1"/>
        </dgm:presLayoutVars>
      </dgm:prSet>
      <dgm:spPr/>
    </dgm:pt>
    <dgm:pt modelId="{E802657B-5FD0-48F7-9D8A-DBBEF0D44FFB}" type="pres">
      <dgm:prSet presAssocID="{81B78CD0-0509-4A3A-ADE8-02ECB0927EB5}" presName="parSh" presStyleLbl="node1" presStyleIdx="2" presStyleCnt="3" custLinFactNeighborX="4705" custLinFactNeighborY="-36069"/>
      <dgm:spPr/>
    </dgm:pt>
    <dgm:pt modelId="{D50D82B9-012A-40FB-8CC9-294AC37321CF}" type="pres">
      <dgm:prSet presAssocID="{81B78CD0-0509-4A3A-ADE8-02ECB0927EB5}" presName="desTx" presStyleLbl="fgAcc1" presStyleIdx="2" presStyleCnt="3" custScaleX="98767" custScaleY="95734" custLinFactNeighborX="57" custLinFactNeighborY="-9002">
        <dgm:presLayoutVars>
          <dgm:bulletEnabled val="1"/>
        </dgm:presLayoutVars>
      </dgm:prSet>
      <dgm:spPr/>
    </dgm:pt>
  </dgm:ptLst>
  <dgm:cxnLst>
    <dgm:cxn modelId="{8933D109-2ED1-48E6-82C4-16C2860379B7}" type="presOf" srcId="{15712599-31BD-4861-930C-8E3302014476}" destId="{FBE159B3-7AE4-4999-818B-9F19927E4F54}" srcOrd="1" destOrd="0" presId="urn:microsoft.com/office/officeart/2005/8/layout/process3"/>
    <dgm:cxn modelId="{2B26FF0A-A370-4D8D-A2E4-E376E42FC1D5}" type="presOf" srcId="{1294F828-D356-4598-A667-F7E79509D00C}" destId="{D50D82B9-012A-40FB-8CC9-294AC37321CF}" srcOrd="0" destOrd="0" presId="urn:microsoft.com/office/officeart/2005/8/layout/process3"/>
    <dgm:cxn modelId="{FC212D0C-6EE6-414E-8F14-10313ECB8AB0}" type="presOf" srcId="{C0A50FD3-89E9-4175-A92D-B204804CCBD5}" destId="{47D1EAEC-BDBA-4A7E-82AD-350CCEEC86AD}" srcOrd="1" destOrd="0" presId="urn:microsoft.com/office/officeart/2005/8/layout/process3"/>
    <dgm:cxn modelId="{E33AAE15-FE66-4469-9780-7CD406A55CAB}" srcId="{81B78CD0-0509-4A3A-ADE8-02ECB0927EB5}" destId="{1294F828-D356-4598-A667-F7E79509D00C}" srcOrd="0" destOrd="0" parTransId="{6565C9FC-33AE-4DE4-912D-54205DCAA19F}" sibTransId="{83545072-EC3A-42D0-97BE-B124B52E8D4D}"/>
    <dgm:cxn modelId="{F1AA171B-2F57-44DC-A714-A02C3589086A}" srcId="{EDBD3D5F-425F-46AF-8835-6DEAD2AD15C8}" destId="{C0A50FD3-89E9-4175-A92D-B204804CCBD5}" srcOrd="0" destOrd="0" parTransId="{1E9FB79A-5D62-4BF4-BC84-AC19A5DE1B2F}" sibTransId="{B8036F34-BB6E-4E52-AF14-0B012FE70EC2}"/>
    <dgm:cxn modelId="{73A0A41B-B2F3-4D96-A8C3-23FE28062725}" srcId="{EDBD3D5F-425F-46AF-8835-6DEAD2AD15C8}" destId="{81B78CD0-0509-4A3A-ADE8-02ECB0927EB5}" srcOrd="2" destOrd="0" parTransId="{240A95D8-16A9-4B7C-9E09-C18512CB981B}" sibTransId="{0AEC7BA0-FAA8-4B48-BA07-69BB337D2769}"/>
    <dgm:cxn modelId="{8A62661F-BD8D-4257-9998-B5155CA225E1}" type="presOf" srcId="{81B78CD0-0509-4A3A-ADE8-02ECB0927EB5}" destId="{E802657B-5FD0-48F7-9D8A-DBBEF0D44FFB}" srcOrd="1" destOrd="0" presId="urn:microsoft.com/office/officeart/2005/8/layout/process3"/>
    <dgm:cxn modelId="{51D0F726-D4AC-4310-B4B0-5A84A5679181}" type="presOf" srcId="{C0A50FD3-89E9-4175-A92D-B204804CCBD5}" destId="{22618BB2-03A4-4603-82BD-8626B765DFE1}" srcOrd="0" destOrd="0" presId="urn:microsoft.com/office/officeart/2005/8/layout/process3"/>
    <dgm:cxn modelId="{CFE3352E-E9D7-4026-8D63-A19DD28FB7AC}" type="presOf" srcId="{15712599-31BD-4861-930C-8E3302014476}" destId="{47001527-E35D-462C-9875-DD9B7894330C}" srcOrd="0" destOrd="0" presId="urn:microsoft.com/office/officeart/2005/8/layout/process3"/>
    <dgm:cxn modelId="{FCBA0535-7C0C-4F04-9C94-0FE202E6D9A9}" type="presOf" srcId="{D5F49E06-7AA8-49CA-A77F-F968F864A04E}" destId="{B17C2DB5-8BE3-4398-B694-72BD33014FE2}" srcOrd="0" destOrd="0" presId="urn:microsoft.com/office/officeart/2005/8/layout/process3"/>
    <dgm:cxn modelId="{F39DCE38-E773-4ADB-BC9A-C0730B53047C}" srcId="{15712599-31BD-4861-930C-8E3302014476}" destId="{397CC3B3-8574-4B32-B622-D8844F859BA2}" srcOrd="0" destOrd="0" parTransId="{7075AEA1-1855-4436-B1DD-BB65AD7C0CF6}" sibTransId="{2F6C4A1C-3BA8-493E-829E-74A4145C773C}"/>
    <dgm:cxn modelId="{1315FF74-B096-4494-806D-9ED6CDEE7DD8}" type="presOf" srcId="{81B78CD0-0509-4A3A-ADE8-02ECB0927EB5}" destId="{6445F20D-7B0A-4420-A4E4-F12E3D0A62D0}" srcOrd="0" destOrd="0" presId="urn:microsoft.com/office/officeart/2005/8/layout/process3"/>
    <dgm:cxn modelId="{FAC91489-137C-4AED-AD30-6BCD09A44EF8}" type="presOf" srcId="{B8036F34-BB6E-4E52-AF14-0B012FE70EC2}" destId="{5F1977B9-D2B2-40BB-9931-07F86C86B315}" srcOrd="0" destOrd="0" presId="urn:microsoft.com/office/officeart/2005/8/layout/process3"/>
    <dgm:cxn modelId="{9715C9A9-0547-4F10-B11E-E888CC3B80AE}" type="presOf" srcId="{B8036F34-BB6E-4E52-AF14-0B012FE70EC2}" destId="{21290855-5A28-4553-841D-44E9D07345AE}" srcOrd="1" destOrd="0" presId="urn:microsoft.com/office/officeart/2005/8/layout/process3"/>
    <dgm:cxn modelId="{8E9ECFB7-CF22-45A1-839A-BE706DD0C19B}" type="presOf" srcId="{397CC3B3-8574-4B32-B622-D8844F859BA2}" destId="{B77DC7E8-D9AC-4C2F-9362-6793A3026582}" srcOrd="0" destOrd="0" presId="urn:microsoft.com/office/officeart/2005/8/layout/process3"/>
    <dgm:cxn modelId="{F9B001CA-620B-4013-B07D-0B28829C87D2}" type="presOf" srcId="{EDBD3D5F-425F-46AF-8835-6DEAD2AD15C8}" destId="{6CEE877C-AAA6-4750-BB76-62624A5CF53B}" srcOrd="0" destOrd="0" presId="urn:microsoft.com/office/officeart/2005/8/layout/process3"/>
    <dgm:cxn modelId="{213C97D5-3D78-4592-B73D-86D298763C67}" srcId="{EDBD3D5F-425F-46AF-8835-6DEAD2AD15C8}" destId="{15712599-31BD-4861-930C-8E3302014476}" srcOrd="1" destOrd="0" parTransId="{9B79B197-2EC3-4C4A-B2B1-DFD7F70E3849}" sibTransId="{D5F49E06-7AA8-49CA-A77F-F968F864A04E}"/>
    <dgm:cxn modelId="{201A55DE-2FFC-44C4-A894-45BF72613242}" type="presOf" srcId="{D5F49E06-7AA8-49CA-A77F-F968F864A04E}" destId="{E7F021B9-A483-4D76-9C3D-AFB238B33C71}" srcOrd="1" destOrd="0" presId="urn:microsoft.com/office/officeart/2005/8/layout/process3"/>
    <dgm:cxn modelId="{0F05AAE0-1782-456A-AF93-DEB8C4FFF669}" type="presOf" srcId="{FD5F2F1F-FE66-43D8-B029-C810C139801B}" destId="{6A8CE3A2-82A4-4797-81BD-D8B8D5CB1B65}" srcOrd="0" destOrd="0" presId="urn:microsoft.com/office/officeart/2005/8/layout/process3"/>
    <dgm:cxn modelId="{F02BF2F5-9063-4F89-9EAF-0A9807D31C8C}" srcId="{C0A50FD3-89E9-4175-A92D-B204804CCBD5}" destId="{FD5F2F1F-FE66-43D8-B029-C810C139801B}" srcOrd="0" destOrd="0" parTransId="{FF0EBA6A-7C14-4773-942C-24EDE1127E28}" sibTransId="{5DE23A4E-1F52-4EEA-8C29-4B0178FAD19D}"/>
    <dgm:cxn modelId="{82EA52C0-C0DF-4D1C-8D63-20FB25D8DE63}" type="presParOf" srcId="{6CEE877C-AAA6-4750-BB76-62624A5CF53B}" destId="{B9BE8118-F91A-4B8C-8EF0-2A056EEAED0B}" srcOrd="0" destOrd="0" presId="urn:microsoft.com/office/officeart/2005/8/layout/process3"/>
    <dgm:cxn modelId="{11FFB6EF-D8D1-48B0-B7FE-7765B243560C}" type="presParOf" srcId="{B9BE8118-F91A-4B8C-8EF0-2A056EEAED0B}" destId="{22618BB2-03A4-4603-82BD-8626B765DFE1}" srcOrd="0" destOrd="0" presId="urn:microsoft.com/office/officeart/2005/8/layout/process3"/>
    <dgm:cxn modelId="{82797C1C-0DD4-49A0-94A4-BAD1E45305C0}" type="presParOf" srcId="{B9BE8118-F91A-4B8C-8EF0-2A056EEAED0B}" destId="{47D1EAEC-BDBA-4A7E-82AD-350CCEEC86AD}" srcOrd="1" destOrd="0" presId="urn:microsoft.com/office/officeart/2005/8/layout/process3"/>
    <dgm:cxn modelId="{240A2706-42E0-4247-BB0F-DF95106304B4}" type="presParOf" srcId="{B9BE8118-F91A-4B8C-8EF0-2A056EEAED0B}" destId="{6A8CE3A2-82A4-4797-81BD-D8B8D5CB1B65}" srcOrd="2" destOrd="0" presId="urn:microsoft.com/office/officeart/2005/8/layout/process3"/>
    <dgm:cxn modelId="{97EF8BAE-6EBD-4AB6-B55B-CC3A1C592056}" type="presParOf" srcId="{6CEE877C-AAA6-4750-BB76-62624A5CF53B}" destId="{5F1977B9-D2B2-40BB-9931-07F86C86B315}" srcOrd="1" destOrd="0" presId="urn:microsoft.com/office/officeart/2005/8/layout/process3"/>
    <dgm:cxn modelId="{7830E269-AFD2-4ED1-B5F1-038716742619}" type="presParOf" srcId="{5F1977B9-D2B2-40BB-9931-07F86C86B315}" destId="{21290855-5A28-4553-841D-44E9D07345AE}" srcOrd="0" destOrd="0" presId="urn:microsoft.com/office/officeart/2005/8/layout/process3"/>
    <dgm:cxn modelId="{2D5E7A52-5672-4F2E-B202-88C05D208067}" type="presParOf" srcId="{6CEE877C-AAA6-4750-BB76-62624A5CF53B}" destId="{350039A4-0FBB-4C4F-ACE5-E165C38B57F6}" srcOrd="2" destOrd="0" presId="urn:microsoft.com/office/officeart/2005/8/layout/process3"/>
    <dgm:cxn modelId="{B72209B8-613A-4C2E-8A97-95968773F07C}" type="presParOf" srcId="{350039A4-0FBB-4C4F-ACE5-E165C38B57F6}" destId="{47001527-E35D-462C-9875-DD9B7894330C}" srcOrd="0" destOrd="0" presId="urn:microsoft.com/office/officeart/2005/8/layout/process3"/>
    <dgm:cxn modelId="{3735DE69-AE7E-483C-8F08-75336654E2F6}" type="presParOf" srcId="{350039A4-0FBB-4C4F-ACE5-E165C38B57F6}" destId="{FBE159B3-7AE4-4999-818B-9F19927E4F54}" srcOrd="1" destOrd="0" presId="urn:microsoft.com/office/officeart/2005/8/layout/process3"/>
    <dgm:cxn modelId="{3FE9E5D8-D539-4599-A9E9-C70A5C8E430C}" type="presParOf" srcId="{350039A4-0FBB-4C4F-ACE5-E165C38B57F6}" destId="{B77DC7E8-D9AC-4C2F-9362-6793A3026582}" srcOrd="2" destOrd="0" presId="urn:microsoft.com/office/officeart/2005/8/layout/process3"/>
    <dgm:cxn modelId="{E58E63F6-E441-45E6-82F4-72200005FF04}" type="presParOf" srcId="{6CEE877C-AAA6-4750-BB76-62624A5CF53B}" destId="{B17C2DB5-8BE3-4398-B694-72BD33014FE2}" srcOrd="3" destOrd="0" presId="urn:microsoft.com/office/officeart/2005/8/layout/process3"/>
    <dgm:cxn modelId="{2F4FC6F7-84E8-42F9-8E4E-AF91F9281973}" type="presParOf" srcId="{B17C2DB5-8BE3-4398-B694-72BD33014FE2}" destId="{E7F021B9-A483-4D76-9C3D-AFB238B33C71}" srcOrd="0" destOrd="0" presId="urn:microsoft.com/office/officeart/2005/8/layout/process3"/>
    <dgm:cxn modelId="{C6C46C76-FEB2-42B5-844C-76D112A2B9B8}" type="presParOf" srcId="{6CEE877C-AAA6-4750-BB76-62624A5CF53B}" destId="{F1B0F32C-3C69-406B-9D1A-60A76A598B00}" srcOrd="4" destOrd="0" presId="urn:microsoft.com/office/officeart/2005/8/layout/process3"/>
    <dgm:cxn modelId="{59DA774A-527F-47B9-82E4-1A5451606FF3}" type="presParOf" srcId="{F1B0F32C-3C69-406B-9D1A-60A76A598B00}" destId="{6445F20D-7B0A-4420-A4E4-F12E3D0A62D0}" srcOrd="0" destOrd="0" presId="urn:microsoft.com/office/officeart/2005/8/layout/process3"/>
    <dgm:cxn modelId="{37836C7F-0500-4820-B413-EB576DD46FB3}" type="presParOf" srcId="{F1B0F32C-3C69-406B-9D1A-60A76A598B00}" destId="{E802657B-5FD0-48F7-9D8A-DBBEF0D44FFB}" srcOrd="1" destOrd="0" presId="urn:microsoft.com/office/officeart/2005/8/layout/process3"/>
    <dgm:cxn modelId="{0367F813-013B-42BB-B590-3B97C7F04435}" type="presParOf" srcId="{F1B0F32C-3C69-406B-9D1A-60A76A598B00}" destId="{D50D82B9-012A-40FB-8CC9-294AC37321CF}"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BD3D5F-425F-46AF-8835-6DEAD2AD15C8}"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C0A50FD3-89E9-4175-A92D-B204804CCBD5}">
      <dgm:prSet phldrT="[Text]" custT="1"/>
      <dgm:spPr/>
      <dgm:t>
        <a:bodyPr/>
        <a:lstStyle/>
        <a:p>
          <a:pPr algn="ctr"/>
          <a:r>
            <a:rPr lang="en-US" sz="1600" dirty="0"/>
            <a:t>Units will begin scheduling elections</a:t>
          </a:r>
        </a:p>
      </dgm:t>
    </dgm:pt>
    <dgm:pt modelId="{1E9FB79A-5D62-4BF4-BC84-AC19A5DE1B2F}" type="parTrans" cxnId="{F1AA171B-2F57-44DC-A714-A02C3589086A}">
      <dgm:prSet/>
      <dgm:spPr/>
      <dgm:t>
        <a:bodyPr/>
        <a:lstStyle/>
        <a:p>
          <a:endParaRPr lang="en-US"/>
        </a:p>
      </dgm:t>
    </dgm:pt>
    <dgm:pt modelId="{B8036F34-BB6E-4E52-AF14-0B012FE70EC2}" type="sibTrans" cxnId="{F1AA171B-2F57-44DC-A714-A02C3589086A}">
      <dgm:prSet/>
      <dgm:spPr/>
      <dgm:t>
        <a:bodyPr/>
        <a:lstStyle/>
        <a:p>
          <a:endParaRPr lang="en-US"/>
        </a:p>
      </dgm:t>
    </dgm:pt>
    <dgm:pt modelId="{FD5F2F1F-FE66-43D8-B029-C810C139801B}">
      <dgm:prSet phldrT="[Text]"/>
      <dgm:spPr/>
      <dgm:t>
        <a:bodyPr/>
        <a:lstStyle/>
        <a:p>
          <a:r>
            <a:rPr lang="en-US" dirty="0"/>
            <a:t>The</a:t>
          </a:r>
          <a:r>
            <a:rPr lang="en-US" baseline="0" dirty="0"/>
            <a:t> elections committee will review proposed dates the unit has submitted and confirm availability of their election teams.</a:t>
          </a:r>
          <a:endParaRPr lang="en-US" dirty="0"/>
        </a:p>
      </dgm:t>
    </dgm:pt>
    <dgm:pt modelId="{FF0EBA6A-7C14-4773-942C-24EDE1127E28}" type="parTrans" cxnId="{F02BF2F5-9063-4F89-9EAF-0A9807D31C8C}">
      <dgm:prSet/>
      <dgm:spPr/>
      <dgm:t>
        <a:bodyPr/>
        <a:lstStyle/>
        <a:p>
          <a:endParaRPr lang="en-US"/>
        </a:p>
      </dgm:t>
    </dgm:pt>
    <dgm:pt modelId="{5DE23A4E-1F52-4EEA-8C29-4B0178FAD19D}" type="sibTrans" cxnId="{F02BF2F5-9063-4F89-9EAF-0A9807D31C8C}">
      <dgm:prSet/>
      <dgm:spPr/>
      <dgm:t>
        <a:bodyPr/>
        <a:lstStyle/>
        <a:p>
          <a:endParaRPr lang="en-US"/>
        </a:p>
      </dgm:t>
    </dgm:pt>
    <dgm:pt modelId="{15712599-31BD-4861-930C-8E3302014476}">
      <dgm:prSet phldrT="[Text]" custT="1"/>
      <dgm:spPr/>
      <dgm:t>
        <a:bodyPr/>
        <a:lstStyle/>
        <a:p>
          <a:pPr algn="ctr"/>
          <a:r>
            <a:rPr lang="en-US" sz="1600" dirty="0"/>
            <a:t>Units will prepare for an Election</a:t>
          </a:r>
        </a:p>
      </dgm:t>
    </dgm:pt>
    <dgm:pt modelId="{9B79B197-2EC3-4C4A-B2B1-DFD7F70E3849}" type="parTrans" cxnId="{213C97D5-3D78-4592-B73D-86D298763C67}">
      <dgm:prSet/>
      <dgm:spPr/>
      <dgm:t>
        <a:bodyPr/>
        <a:lstStyle/>
        <a:p>
          <a:endParaRPr lang="en-US"/>
        </a:p>
      </dgm:t>
    </dgm:pt>
    <dgm:pt modelId="{D5F49E06-7AA8-49CA-A77F-F968F864A04E}" type="sibTrans" cxnId="{213C97D5-3D78-4592-B73D-86D298763C67}">
      <dgm:prSet/>
      <dgm:spPr/>
      <dgm:t>
        <a:bodyPr/>
        <a:lstStyle/>
        <a:p>
          <a:endParaRPr lang="en-US"/>
        </a:p>
      </dgm:t>
    </dgm:pt>
    <dgm:pt modelId="{397CC3B3-8574-4B32-B622-D8844F859BA2}">
      <dgm:prSet phldrT="[Text]"/>
      <dgm:spPr/>
      <dgm:t>
        <a:bodyPr/>
        <a:lstStyle/>
        <a:p>
          <a:r>
            <a:rPr lang="en-US" dirty="0"/>
            <a:t>The unit will add eligible candidates to the online portal or submit a pre-election excel report to the committee</a:t>
          </a:r>
        </a:p>
      </dgm:t>
    </dgm:pt>
    <dgm:pt modelId="{7075AEA1-1855-4436-B1DD-BB65AD7C0CF6}" type="parTrans" cxnId="{F39DCE38-E773-4ADB-BC9A-C0730B53047C}">
      <dgm:prSet/>
      <dgm:spPr/>
      <dgm:t>
        <a:bodyPr/>
        <a:lstStyle/>
        <a:p>
          <a:endParaRPr lang="en-US"/>
        </a:p>
      </dgm:t>
    </dgm:pt>
    <dgm:pt modelId="{2F6C4A1C-3BA8-493E-829E-74A4145C773C}" type="sibTrans" cxnId="{F39DCE38-E773-4ADB-BC9A-C0730B53047C}">
      <dgm:prSet/>
      <dgm:spPr/>
      <dgm:t>
        <a:bodyPr/>
        <a:lstStyle/>
        <a:p>
          <a:endParaRPr lang="en-US"/>
        </a:p>
      </dgm:t>
    </dgm:pt>
    <dgm:pt modelId="{81B78CD0-0509-4A3A-ADE8-02ECB0927EB5}">
      <dgm:prSet phldrT="[Text]" custT="1"/>
      <dgm:spPr/>
      <dgm:t>
        <a:bodyPr/>
        <a:lstStyle/>
        <a:p>
          <a:pPr algn="ctr"/>
          <a:r>
            <a:rPr lang="en-US" sz="1600" dirty="0"/>
            <a:t>Chapter Elections Committee will prepare for an election                       </a:t>
          </a:r>
        </a:p>
        <a:p>
          <a:pPr algn="ctr"/>
          <a:endParaRPr lang="en-US" sz="1600" dirty="0"/>
        </a:p>
      </dgm:t>
    </dgm:pt>
    <dgm:pt modelId="{240A95D8-16A9-4B7C-9E09-C18512CB981B}" type="parTrans" cxnId="{73A0A41B-B2F3-4D96-A8C3-23FE28062725}">
      <dgm:prSet/>
      <dgm:spPr/>
      <dgm:t>
        <a:bodyPr/>
        <a:lstStyle/>
        <a:p>
          <a:endParaRPr lang="en-US"/>
        </a:p>
      </dgm:t>
    </dgm:pt>
    <dgm:pt modelId="{0AEC7BA0-FAA8-4B48-BA07-69BB337D2769}" type="sibTrans" cxnId="{73A0A41B-B2F3-4D96-A8C3-23FE28062725}">
      <dgm:prSet/>
      <dgm:spPr/>
      <dgm:t>
        <a:bodyPr/>
        <a:lstStyle/>
        <a:p>
          <a:endParaRPr lang="en-US"/>
        </a:p>
      </dgm:t>
    </dgm:pt>
    <dgm:pt modelId="{1294F828-D356-4598-A667-F7E79509D00C}">
      <dgm:prSet phldrT="[Text]"/>
      <dgm:spPr/>
      <dgm:t>
        <a:bodyPr/>
        <a:lstStyle/>
        <a:p>
          <a:r>
            <a:rPr lang="en-US" dirty="0"/>
            <a:t>The committee will print out the election forms and ballots generated in Lodge Master and OA information pamphlets for the unit TOAR</a:t>
          </a:r>
        </a:p>
      </dgm:t>
    </dgm:pt>
    <dgm:pt modelId="{6565C9FC-33AE-4DE4-912D-54205DCAA19F}" type="parTrans" cxnId="{E33AAE15-FE66-4469-9780-7CD406A55CAB}">
      <dgm:prSet/>
      <dgm:spPr/>
      <dgm:t>
        <a:bodyPr/>
        <a:lstStyle/>
        <a:p>
          <a:endParaRPr lang="en-US"/>
        </a:p>
      </dgm:t>
    </dgm:pt>
    <dgm:pt modelId="{83545072-EC3A-42D0-97BE-B124B52E8D4D}" type="sibTrans" cxnId="{E33AAE15-FE66-4469-9780-7CD406A55CAB}">
      <dgm:prSet/>
      <dgm:spPr/>
      <dgm:t>
        <a:bodyPr/>
        <a:lstStyle/>
        <a:p>
          <a:endParaRPr lang="en-US"/>
        </a:p>
      </dgm:t>
    </dgm:pt>
    <dgm:pt modelId="{44A4A1A0-D8C1-4874-BEAD-B68FAD277683}">
      <dgm:prSet phldrT="[Text]"/>
      <dgm:spPr/>
      <dgm:t>
        <a:bodyPr/>
        <a:lstStyle/>
        <a:p>
          <a:r>
            <a:rPr lang="en-US" dirty="0"/>
            <a:t>Reminders will be sent to units once a month to schedule their election</a:t>
          </a:r>
        </a:p>
      </dgm:t>
    </dgm:pt>
    <dgm:pt modelId="{81232403-E7DB-4E22-B9FB-878961AF760E}" type="parTrans" cxnId="{5B0A389F-E6CC-4014-95DA-0FC5F7B56F2E}">
      <dgm:prSet/>
      <dgm:spPr/>
      <dgm:t>
        <a:bodyPr/>
        <a:lstStyle/>
        <a:p>
          <a:endParaRPr lang="en-US"/>
        </a:p>
      </dgm:t>
    </dgm:pt>
    <dgm:pt modelId="{F4BB59D9-B112-417B-8C10-415E192FD4AE}" type="sibTrans" cxnId="{5B0A389F-E6CC-4014-95DA-0FC5F7B56F2E}">
      <dgm:prSet/>
      <dgm:spPr/>
      <dgm:t>
        <a:bodyPr/>
        <a:lstStyle/>
        <a:p>
          <a:endParaRPr lang="en-US"/>
        </a:p>
      </dgm:t>
    </dgm:pt>
    <dgm:pt modelId="{E17C570E-680D-4616-B100-CC0F5FBF4078}">
      <dgm:prSet phldrT="[Text]"/>
      <dgm:spPr/>
      <dgm:t>
        <a:bodyPr/>
        <a:lstStyle/>
        <a:p>
          <a:r>
            <a:rPr lang="en-US" dirty="0"/>
            <a:t>Or the unit may prepare its own forms and ballots using the paper forms provided</a:t>
          </a:r>
        </a:p>
      </dgm:t>
    </dgm:pt>
    <dgm:pt modelId="{708D34C3-3F25-4EB6-A2E1-C5C0AB0D9699}" type="parTrans" cxnId="{2E219F90-E6E3-4BC7-B9A1-C92235A1272A}">
      <dgm:prSet/>
      <dgm:spPr/>
      <dgm:t>
        <a:bodyPr/>
        <a:lstStyle/>
        <a:p>
          <a:endParaRPr lang="en-US"/>
        </a:p>
      </dgm:t>
    </dgm:pt>
    <dgm:pt modelId="{8AFB1D43-27D6-440A-BCA4-D20AC7ED0D4E}" type="sibTrans" cxnId="{2E219F90-E6E3-4BC7-B9A1-C92235A1272A}">
      <dgm:prSet/>
      <dgm:spPr/>
      <dgm:t>
        <a:bodyPr/>
        <a:lstStyle/>
        <a:p>
          <a:endParaRPr lang="en-US"/>
        </a:p>
      </dgm:t>
    </dgm:pt>
    <dgm:pt modelId="{B7FFE914-7F29-4F1C-8694-4F39B8AEB285}">
      <dgm:prSet phldrT="[Text]"/>
      <dgm:spPr/>
      <dgm:t>
        <a:bodyPr/>
        <a:lstStyle/>
        <a:p>
          <a:r>
            <a:rPr lang="en-US" dirty="0"/>
            <a:t>The committee will confirm all supplies and members are available</a:t>
          </a:r>
        </a:p>
      </dgm:t>
    </dgm:pt>
    <dgm:pt modelId="{B1D618D7-85B8-4FF7-9B86-622B56F2933A}" type="parTrans" cxnId="{53DAD2BC-4A73-4FCF-B62C-2385D17A6CCA}">
      <dgm:prSet/>
      <dgm:spPr/>
      <dgm:t>
        <a:bodyPr/>
        <a:lstStyle/>
        <a:p>
          <a:endParaRPr lang="en-US"/>
        </a:p>
      </dgm:t>
    </dgm:pt>
    <dgm:pt modelId="{2A82D606-8B1C-4A51-98DA-BD2106043326}" type="sibTrans" cxnId="{53DAD2BC-4A73-4FCF-B62C-2385D17A6CCA}">
      <dgm:prSet/>
      <dgm:spPr/>
      <dgm:t>
        <a:bodyPr/>
        <a:lstStyle/>
        <a:p>
          <a:endParaRPr lang="en-US"/>
        </a:p>
      </dgm:t>
    </dgm:pt>
    <dgm:pt modelId="{6CEE877C-AAA6-4750-BB76-62624A5CF53B}" type="pres">
      <dgm:prSet presAssocID="{EDBD3D5F-425F-46AF-8835-6DEAD2AD15C8}" presName="linearFlow" presStyleCnt="0">
        <dgm:presLayoutVars>
          <dgm:dir/>
          <dgm:animLvl val="lvl"/>
          <dgm:resizeHandles val="exact"/>
        </dgm:presLayoutVars>
      </dgm:prSet>
      <dgm:spPr/>
    </dgm:pt>
    <dgm:pt modelId="{B9BE8118-F91A-4B8C-8EF0-2A056EEAED0B}" type="pres">
      <dgm:prSet presAssocID="{C0A50FD3-89E9-4175-A92D-B204804CCBD5}" presName="composite" presStyleCnt="0"/>
      <dgm:spPr/>
    </dgm:pt>
    <dgm:pt modelId="{22618BB2-03A4-4603-82BD-8626B765DFE1}" type="pres">
      <dgm:prSet presAssocID="{C0A50FD3-89E9-4175-A92D-B204804CCBD5}" presName="parTx" presStyleLbl="node1" presStyleIdx="0" presStyleCnt="3">
        <dgm:presLayoutVars>
          <dgm:chMax val="0"/>
          <dgm:chPref val="0"/>
          <dgm:bulletEnabled val="1"/>
        </dgm:presLayoutVars>
      </dgm:prSet>
      <dgm:spPr/>
    </dgm:pt>
    <dgm:pt modelId="{47D1EAEC-BDBA-4A7E-82AD-350CCEEC86AD}" type="pres">
      <dgm:prSet presAssocID="{C0A50FD3-89E9-4175-A92D-B204804CCBD5}" presName="parSh" presStyleLbl="node1" presStyleIdx="0" presStyleCnt="3" custScaleX="116736" custScaleY="113878" custLinFactNeighborX="9711" custLinFactNeighborY="-52813"/>
      <dgm:spPr/>
    </dgm:pt>
    <dgm:pt modelId="{6A8CE3A2-82A4-4797-81BD-D8B8D5CB1B65}" type="pres">
      <dgm:prSet presAssocID="{C0A50FD3-89E9-4175-A92D-B204804CCBD5}" presName="desTx" presStyleLbl="fgAcc1" presStyleIdx="0" presStyleCnt="3" custScaleX="98476" custScaleY="70941" custLinFactNeighborX="13583" custLinFactNeighborY="-18287">
        <dgm:presLayoutVars>
          <dgm:bulletEnabled val="1"/>
        </dgm:presLayoutVars>
      </dgm:prSet>
      <dgm:spPr/>
    </dgm:pt>
    <dgm:pt modelId="{5F1977B9-D2B2-40BB-9931-07F86C86B315}" type="pres">
      <dgm:prSet presAssocID="{B8036F34-BB6E-4E52-AF14-0B012FE70EC2}" presName="sibTrans" presStyleLbl="sibTrans2D1" presStyleIdx="0" presStyleCnt="2"/>
      <dgm:spPr/>
    </dgm:pt>
    <dgm:pt modelId="{21290855-5A28-4553-841D-44E9D07345AE}" type="pres">
      <dgm:prSet presAssocID="{B8036F34-BB6E-4E52-AF14-0B012FE70EC2}" presName="connTx" presStyleLbl="sibTrans2D1" presStyleIdx="0" presStyleCnt="2"/>
      <dgm:spPr/>
    </dgm:pt>
    <dgm:pt modelId="{350039A4-0FBB-4C4F-ACE5-E165C38B57F6}" type="pres">
      <dgm:prSet presAssocID="{15712599-31BD-4861-930C-8E3302014476}" presName="composite" presStyleCnt="0"/>
      <dgm:spPr/>
    </dgm:pt>
    <dgm:pt modelId="{47001527-E35D-462C-9875-DD9B7894330C}" type="pres">
      <dgm:prSet presAssocID="{15712599-31BD-4861-930C-8E3302014476}" presName="parTx" presStyleLbl="node1" presStyleIdx="0" presStyleCnt="3">
        <dgm:presLayoutVars>
          <dgm:chMax val="0"/>
          <dgm:chPref val="0"/>
          <dgm:bulletEnabled val="1"/>
        </dgm:presLayoutVars>
      </dgm:prSet>
      <dgm:spPr/>
    </dgm:pt>
    <dgm:pt modelId="{FBE159B3-7AE4-4999-818B-9F19927E4F54}" type="pres">
      <dgm:prSet presAssocID="{15712599-31BD-4861-930C-8E3302014476}" presName="parSh" presStyleLbl="node1" presStyleIdx="1" presStyleCnt="3" custLinFactNeighborX="523" custLinFactNeighborY="-51220"/>
      <dgm:spPr/>
    </dgm:pt>
    <dgm:pt modelId="{B77DC7E8-D9AC-4C2F-9362-6793A3026582}" type="pres">
      <dgm:prSet presAssocID="{15712599-31BD-4861-930C-8E3302014476}" presName="desTx" presStyleLbl="fgAcc1" presStyleIdx="1" presStyleCnt="3" custScaleX="102964" custScaleY="59264" custLinFactNeighborX="1086" custLinFactNeighborY="-26637">
        <dgm:presLayoutVars>
          <dgm:bulletEnabled val="1"/>
        </dgm:presLayoutVars>
      </dgm:prSet>
      <dgm:spPr/>
    </dgm:pt>
    <dgm:pt modelId="{B17C2DB5-8BE3-4398-B694-72BD33014FE2}" type="pres">
      <dgm:prSet presAssocID="{D5F49E06-7AA8-49CA-A77F-F968F864A04E}" presName="sibTrans" presStyleLbl="sibTrans2D1" presStyleIdx="1" presStyleCnt="2" custAng="21493052"/>
      <dgm:spPr/>
    </dgm:pt>
    <dgm:pt modelId="{E7F021B9-A483-4D76-9C3D-AFB238B33C71}" type="pres">
      <dgm:prSet presAssocID="{D5F49E06-7AA8-49CA-A77F-F968F864A04E}" presName="connTx" presStyleLbl="sibTrans2D1" presStyleIdx="1" presStyleCnt="2"/>
      <dgm:spPr/>
    </dgm:pt>
    <dgm:pt modelId="{F1B0F32C-3C69-406B-9D1A-60A76A598B00}" type="pres">
      <dgm:prSet presAssocID="{81B78CD0-0509-4A3A-ADE8-02ECB0927EB5}" presName="composite" presStyleCnt="0"/>
      <dgm:spPr/>
    </dgm:pt>
    <dgm:pt modelId="{6445F20D-7B0A-4420-A4E4-F12E3D0A62D0}" type="pres">
      <dgm:prSet presAssocID="{81B78CD0-0509-4A3A-ADE8-02ECB0927EB5}" presName="parTx" presStyleLbl="node1" presStyleIdx="1" presStyleCnt="3">
        <dgm:presLayoutVars>
          <dgm:chMax val="0"/>
          <dgm:chPref val="0"/>
          <dgm:bulletEnabled val="1"/>
        </dgm:presLayoutVars>
      </dgm:prSet>
      <dgm:spPr/>
    </dgm:pt>
    <dgm:pt modelId="{E802657B-5FD0-48F7-9D8A-DBBEF0D44FFB}" type="pres">
      <dgm:prSet presAssocID="{81B78CD0-0509-4A3A-ADE8-02ECB0927EB5}" presName="parSh" presStyleLbl="node1" presStyleIdx="2" presStyleCnt="3" custScaleX="104967" custScaleY="146844" custLinFactNeighborX="1381" custLinFactNeighborY="-32764"/>
      <dgm:spPr/>
    </dgm:pt>
    <dgm:pt modelId="{D50D82B9-012A-40FB-8CC9-294AC37321CF}" type="pres">
      <dgm:prSet presAssocID="{81B78CD0-0509-4A3A-ADE8-02ECB0927EB5}" presName="desTx" presStyleLbl="fgAcc1" presStyleIdx="2" presStyleCnt="3" custScaleX="98767" custScaleY="70691" custLinFactNeighborX="3448" custLinFactNeighborY="-11611">
        <dgm:presLayoutVars>
          <dgm:bulletEnabled val="1"/>
        </dgm:presLayoutVars>
      </dgm:prSet>
      <dgm:spPr/>
    </dgm:pt>
  </dgm:ptLst>
  <dgm:cxnLst>
    <dgm:cxn modelId="{8933D109-2ED1-48E6-82C4-16C2860379B7}" type="presOf" srcId="{15712599-31BD-4861-930C-8E3302014476}" destId="{FBE159B3-7AE4-4999-818B-9F19927E4F54}" srcOrd="1" destOrd="0" presId="urn:microsoft.com/office/officeart/2005/8/layout/process3"/>
    <dgm:cxn modelId="{2B26FF0A-A370-4D8D-A2E4-E376E42FC1D5}" type="presOf" srcId="{1294F828-D356-4598-A667-F7E79509D00C}" destId="{D50D82B9-012A-40FB-8CC9-294AC37321CF}" srcOrd="0" destOrd="0" presId="urn:microsoft.com/office/officeart/2005/8/layout/process3"/>
    <dgm:cxn modelId="{FC212D0C-6EE6-414E-8F14-10313ECB8AB0}" type="presOf" srcId="{C0A50FD3-89E9-4175-A92D-B204804CCBD5}" destId="{47D1EAEC-BDBA-4A7E-82AD-350CCEEC86AD}" srcOrd="1" destOrd="0" presId="urn:microsoft.com/office/officeart/2005/8/layout/process3"/>
    <dgm:cxn modelId="{E33AAE15-FE66-4469-9780-7CD406A55CAB}" srcId="{81B78CD0-0509-4A3A-ADE8-02ECB0927EB5}" destId="{1294F828-D356-4598-A667-F7E79509D00C}" srcOrd="0" destOrd="0" parTransId="{6565C9FC-33AE-4DE4-912D-54205DCAA19F}" sibTransId="{83545072-EC3A-42D0-97BE-B124B52E8D4D}"/>
    <dgm:cxn modelId="{F1AA171B-2F57-44DC-A714-A02C3589086A}" srcId="{EDBD3D5F-425F-46AF-8835-6DEAD2AD15C8}" destId="{C0A50FD3-89E9-4175-A92D-B204804CCBD5}" srcOrd="0" destOrd="0" parTransId="{1E9FB79A-5D62-4BF4-BC84-AC19A5DE1B2F}" sibTransId="{B8036F34-BB6E-4E52-AF14-0B012FE70EC2}"/>
    <dgm:cxn modelId="{73A0A41B-B2F3-4D96-A8C3-23FE28062725}" srcId="{EDBD3D5F-425F-46AF-8835-6DEAD2AD15C8}" destId="{81B78CD0-0509-4A3A-ADE8-02ECB0927EB5}" srcOrd="2" destOrd="0" parTransId="{240A95D8-16A9-4B7C-9E09-C18512CB981B}" sibTransId="{0AEC7BA0-FAA8-4B48-BA07-69BB337D2769}"/>
    <dgm:cxn modelId="{8A62661F-BD8D-4257-9998-B5155CA225E1}" type="presOf" srcId="{81B78CD0-0509-4A3A-ADE8-02ECB0927EB5}" destId="{E802657B-5FD0-48F7-9D8A-DBBEF0D44FFB}" srcOrd="1" destOrd="0" presId="urn:microsoft.com/office/officeart/2005/8/layout/process3"/>
    <dgm:cxn modelId="{51D0F726-D4AC-4310-B4B0-5A84A5679181}" type="presOf" srcId="{C0A50FD3-89E9-4175-A92D-B204804CCBD5}" destId="{22618BB2-03A4-4603-82BD-8626B765DFE1}" srcOrd="0" destOrd="0" presId="urn:microsoft.com/office/officeart/2005/8/layout/process3"/>
    <dgm:cxn modelId="{DF4BE42A-AB30-4EDF-81C2-4757BE8954D0}" type="presOf" srcId="{44A4A1A0-D8C1-4874-BEAD-B68FAD277683}" destId="{6A8CE3A2-82A4-4797-81BD-D8B8D5CB1B65}" srcOrd="0" destOrd="1" presId="urn:microsoft.com/office/officeart/2005/8/layout/process3"/>
    <dgm:cxn modelId="{CFE3352E-E9D7-4026-8D63-A19DD28FB7AC}" type="presOf" srcId="{15712599-31BD-4861-930C-8E3302014476}" destId="{47001527-E35D-462C-9875-DD9B7894330C}" srcOrd="0" destOrd="0" presId="urn:microsoft.com/office/officeart/2005/8/layout/process3"/>
    <dgm:cxn modelId="{FCBA0535-7C0C-4F04-9C94-0FE202E6D9A9}" type="presOf" srcId="{D5F49E06-7AA8-49CA-A77F-F968F864A04E}" destId="{B17C2DB5-8BE3-4398-B694-72BD33014FE2}" srcOrd="0" destOrd="0" presId="urn:microsoft.com/office/officeart/2005/8/layout/process3"/>
    <dgm:cxn modelId="{F39DCE38-E773-4ADB-BC9A-C0730B53047C}" srcId="{15712599-31BD-4861-930C-8E3302014476}" destId="{397CC3B3-8574-4B32-B622-D8844F859BA2}" srcOrd="0" destOrd="0" parTransId="{7075AEA1-1855-4436-B1DD-BB65AD7C0CF6}" sibTransId="{2F6C4A1C-3BA8-493E-829E-74A4145C773C}"/>
    <dgm:cxn modelId="{ECB4283F-58FD-44EC-A1F7-9DC15E2DFD8A}" type="presOf" srcId="{B7FFE914-7F29-4F1C-8694-4F39B8AEB285}" destId="{D50D82B9-012A-40FB-8CC9-294AC37321CF}" srcOrd="0" destOrd="1" presId="urn:microsoft.com/office/officeart/2005/8/layout/process3"/>
    <dgm:cxn modelId="{1315FF74-B096-4494-806D-9ED6CDEE7DD8}" type="presOf" srcId="{81B78CD0-0509-4A3A-ADE8-02ECB0927EB5}" destId="{6445F20D-7B0A-4420-A4E4-F12E3D0A62D0}" srcOrd="0" destOrd="0" presId="urn:microsoft.com/office/officeart/2005/8/layout/process3"/>
    <dgm:cxn modelId="{FAC91489-137C-4AED-AD30-6BCD09A44EF8}" type="presOf" srcId="{B8036F34-BB6E-4E52-AF14-0B012FE70EC2}" destId="{5F1977B9-D2B2-40BB-9931-07F86C86B315}" srcOrd="0" destOrd="0" presId="urn:microsoft.com/office/officeart/2005/8/layout/process3"/>
    <dgm:cxn modelId="{2E219F90-E6E3-4BC7-B9A1-C92235A1272A}" srcId="{15712599-31BD-4861-930C-8E3302014476}" destId="{E17C570E-680D-4616-B100-CC0F5FBF4078}" srcOrd="1" destOrd="0" parTransId="{708D34C3-3F25-4EB6-A2E1-C5C0AB0D9699}" sibTransId="{8AFB1D43-27D6-440A-BCA4-D20AC7ED0D4E}"/>
    <dgm:cxn modelId="{5B0A389F-E6CC-4014-95DA-0FC5F7B56F2E}" srcId="{C0A50FD3-89E9-4175-A92D-B204804CCBD5}" destId="{44A4A1A0-D8C1-4874-BEAD-B68FAD277683}" srcOrd="1" destOrd="0" parTransId="{81232403-E7DB-4E22-B9FB-878961AF760E}" sibTransId="{F4BB59D9-B112-417B-8C10-415E192FD4AE}"/>
    <dgm:cxn modelId="{9715C9A9-0547-4F10-B11E-E888CC3B80AE}" type="presOf" srcId="{B8036F34-BB6E-4E52-AF14-0B012FE70EC2}" destId="{21290855-5A28-4553-841D-44E9D07345AE}" srcOrd="1" destOrd="0" presId="urn:microsoft.com/office/officeart/2005/8/layout/process3"/>
    <dgm:cxn modelId="{8E9ECFB7-CF22-45A1-839A-BE706DD0C19B}" type="presOf" srcId="{397CC3B3-8574-4B32-B622-D8844F859BA2}" destId="{B77DC7E8-D9AC-4C2F-9362-6793A3026582}" srcOrd="0" destOrd="0" presId="urn:microsoft.com/office/officeart/2005/8/layout/process3"/>
    <dgm:cxn modelId="{53DAD2BC-4A73-4FCF-B62C-2385D17A6CCA}" srcId="{81B78CD0-0509-4A3A-ADE8-02ECB0927EB5}" destId="{B7FFE914-7F29-4F1C-8694-4F39B8AEB285}" srcOrd="1" destOrd="0" parTransId="{B1D618D7-85B8-4FF7-9B86-622B56F2933A}" sibTransId="{2A82D606-8B1C-4A51-98DA-BD2106043326}"/>
    <dgm:cxn modelId="{F9B001CA-620B-4013-B07D-0B28829C87D2}" type="presOf" srcId="{EDBD3D5F-425F-46AF-8835-6DEAD2AD15C8}" destId="{6CEE877C-AAA6-4750-BB76-62624A5CF53B}" srcOrd="0" destOrd="0" presId="urn:microsoft.com/office/officeart/2005/8/layout/process3"/>
    <dgm:cxn modelId="{213C97D5-3D78-4592-B73D-86D298763C67}" srcId="{EDBD3D5F-425F-46AF-8835-6DEAD2AD15C8}" destId="{15712599-31BD-4861-930C-8E3302014476}" srcOrd="1" destOrd="0" parTransId="{9B79B197-2EC3-4C4A-B2B1-DFD7F70E3849}" sibTransId="{D5F49E06-7AA8-49CA-A77F-F968F864A04E}"/>
    <dgm:cxn modelId="{201A55DE-2FFC-44C4-A894-45BF72613242}" type="presOf" srcId="{D5F49E06-7AA8-49CA-A77F-F968F864A04E}" destId="{E7F021B9-A483-4D76-9C3D-AFB238B33C71}" srcOrd="1" destOrd="0" presId="urn:microsoft.com/office/officeart/2005/8/layout/process3"/>
    <dgm:cxn modelId="{0F05AAE0-1782-456A-AF93-DEB8C4FFF669}" type="presOf" srcId="{FD5F2F1F-FE66-43D8-B029-C810C139801B}" destId="{6A8CE3A2-82A4-4797-81BD-D8B8D5CB1B65}" srcOrd="0" destOrd="0" presId="urn:microsoft.com/office/officeart/2005/8/layout/process3"/>
    <dgm:cxn modelId="{619AF7E9-45B4-4886-B801-0218FD52973C}" type="presOf" srcId="{E17C570E-680D-4616-B100-CC0F5FBF4078}" destId="{B77DC7E8-D9AC-4C2F-9362-6793A3026582}" srcOrd="0" destOrd="1" presId="urn:microsoft.com/office/officeart/2005/8/layout/process3"/>
    <dgm:cxn modelId="{F02BF2F5-9063-4F89-9EAF-0A9807D31C8C}" srcId="{C0A50FD3-89E9-4175-A92D-B204804CCBD5}" destId="{FD5F2F1F-FE66-43D8-B029-C810C139801B}" srcOrd="0" destOrd="0" parTransId="{FF0EBA6A-7C14-4773-942C-24EDE1127E28}" sibTransId="{5DE23A4E-1F52-4EEA-8C29-4B0178FAD19D}"/>
    <dgm:cxn modelId="{82EA52C0-C0DF-4D1C-8D63-20FB25D8DE63}" type="presParOf" srcId="{6CEE877C-AAA6-4750-BB76-62624A5CF53B}" destId="{B9BE8118-F91A-4B8C-8EF0-2A056EEAED0B}" srcOrd="0" destOrd="0" presId="urn:microsoft.com/office/officeart/2005/8/layout/process3"/>
    <dgm:cxn modelId="{11FFB6EF-D8D1-48B0-B7FE-7765B243560C}" type="presParOf" srcId="{B9BE8118-F91A-4B8C-8EF0-2A056EEAED0B}" destId="{22618BB2-03A4-4603-82BD-8626B765DFE1}" srcOrd="0" destOrd="0" presId="urn:microsoft.com/office/officeart/2005/8/layout/process3"/>
    <dgm:cxn modelId="{82797C1C-0DD4-49A0-94A4-BAD1E45305C0}" type="presParOf" srcId="{B9BE8118-F91A-4B8C-8EF0-2A056EEAED0B}" destId="{47D1EAEC-BDBA-4A7E-82AD-350CCEEC86AD}" srcOrd="1" destOrd="0" presId="urn:microsoft.com/office/officeart/2005/8/layout/process3"/>
    <dgm:cxn modelId="{240A2706-42E0-4247-BB0F-DF95106304B4}" type="presParOf" srcId="{B9BE8118-F91A-4B8C-8EF0-2A056EEAED0B}" destId="{6A8CE3A2-82A4-4797-81BD-D8B8D5CB1B65}" srcOrd="2" destOrd="0" presId="urn:microsoft.com/office/officeart/2005/8/layout/process3"/>
    <dgm:cxn modelId="{97EF8BAE-6EBD-4AB6-B55B-CC3A1C592056}" type="presParOf" srcId="{6CEE877C-AAA6-4750-BB76-62624A5CF53B}" destId="{5F1977B9-D2B2-40BB-9931-07F86C86B315}" srcOrd="1" destOrd="0" presId="urn:microsoft.com/office/officeart/2005/8/layout/process3"/>
    <dgm:cxn modelId="{7830E269-AFD2-4ED1-B5F1-038716742619}" type="presParOf" srcId="{5F1977B9-D2B2-40BB-9931-07F86C86B315}" destId="{21290855-5A28-4553-841D-44E9D07345AE}" srcOrd="0" destOrd="0" presId="urn:microsoft.com/office/officeart/2005/8/layout/process3"/>
    <dgm:cxn modelId="{2D5E7A52-5672-4F2E-B202-88C05D208067}" type="presParOf" srcId="{6CEE877C-AAA6-4750-BB76-62624A5CF53B}" destId="{350039A4-0FBB-4C4F-ACE5-E165C38B57F6}" srcOrd="2" destOrd="0" presId="urn:microsoft.com/office/officeart/2005/8/layout/process3"/>
    <dgm:cxn modelId="{B72209B8-613A-4C2E-8A97-95968773F07C}" type="presParOf" srcId="{350039A4-0FBB-4C4F-ACE5-E165C38B57F6}" destId="{47001527-E35D-462C-9875-DD9B7894330C}" srcOrd="0" destOrd="0" presId="urn:microsoft.com/office/officeart/2005/8/layout/process3"/>
    <dgm:cxn modelId="{3735DE69-AE7E-483C-8F08-75336654E2F6}" type="presParOf" srcId="{350039A4-0FBB-4C4F-ACE5-E165C38B57F6}" destId="{FBE159B3-7AE4-4999-818B-9F19927E4F54}" srcOrd="1" destOrd="0" presId="urn:microsoft.com/office/officeart/2005/8/layout/process3"/>
    <dgm:cxn modelId="{3FE9E5D8-D539-4599-A9E9-C70A5C8E430C}" type="presParOf" srcId="{350039A4-0FBB-4C4F-ACE5-E165C38B57F6}" destId="{B77DC7E8-D9AC-4C2F-9362-6793A3026582}" srcOrd="2" destOrd="0" presId="urn:microsoft.com/office/officeart/2005/8/layout/process3"/>
    <dgm:cxn modelId="{E58E63F6-E441-45E6-82F4-72200005FF04}" type="presParOf" srcId="{6CEE877C-AAA6-4750-BB76-62624A5CF53B}" destId="{B17C2DB5-8BE3-4398-B694-72BD33014FE2}" srcOrd="3" destOrd="0" presId="urn:microsoft.com/office/officeart/2005/8/layout/process3"/>
    <dgm:cxn modelId="{2F4FC6F7-84E8-42F9-8E4E-AF91F9281973}" type="presParOf" srcId="{B17C2DB5-8BE3-4398-B694-72BD33014FE2}" destId="{E7F021B9-A483-4D76-9C3D-AFB238B33C71}" srcOrd="0" destOrd="0" presId="urn:microsoft.com/office/officeart/2005/8/layout/process3"/>
    <dgm:cxn modelId="{C6C46C76-FEB2-42B5-844C-76D112A2B9B8}" type="presParOf" srcId="{6CEE877C-AAA6-4750-BB76-62624A5CF53B}" destId="{F1B0F32C-3C69-406B-9D1A-60A76A598B00}" srcOrd="4" destOrd="0" presId="urn:microsoft.com/office/officeart/2005/8/layout/process3"/>
    <dgm:cxn modelId="{59DA774A-527F-47B9-82E4-1A5451606FF3}" type="presParOf" srcId="{F1B0F32C-3C69-406B-9D1A-60A76A598B00}" destId="{6445F20D-7B0A-4420-A4E4-F12E3D0A62D0}" srcOrd="0" destOrd="0" presId="urn:microsoft.com/office/officeart/2005/8/layout/process3"/>
    <dgm:cxn modelId="{37836C7F-0500-4820-B413-EB576DD46FB3}" type="presParOf" srcId="{F1B0F32C-3C69-406B-9D1A-60A76A598B00}" destId="{E802657B-5FD0-48F7-9D8A-DBBEF0D44FFB}" srcOrd="1" destOrd="0" presId="urn:microsoft.com/office/officeart/2005/8/layout/process3"/>
    <dgm:cxn modelId="{0367F813-013B-42BB-B590-3B97C7F04435}" type="presParOf" srcId="{F1B0F32C-3C69-406B-9D1A-60A76A598B00}" destId="{D50D82B9-012A-40FB-8CC9-294AC37321CF}"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BD3D5F-425F-46AF-8835-6DEAD2AD15C8}"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C0A50FD3-89E9-4175-A92D-B204804CCBD5}">
      <dgm:prSet phldrT="[Text]" custT="1"/>
      <dgm:spPr/>
      <dgm:t>
        <a:bodyPr/>
        <a:lstStyle/>
        <a:p>
          <a:pPr algn="ctr"/>
          <a:r>
            <a:rPr lang="en-US" sz="1600" dirty="0"/>
            <a:t>Elections are Conducted</a:t>
          </a:r>
        </a:p>
      </dgm:t>
    </dgm:pt>
    <dgm:pt modelId="{1E9FB79A-5D62-4BF4-BC84-AC19A5DE1B2F}" type="parTrans" cxnId="{F1AA171B-2F57-44DC-A714-A02C3589086A}">
      <dgm:prSet/>
      <dgm:spPr/>
      <dgm:t>
        <a:bodyPr/>
        <a:lstStyle/>
        <a:p>
          <a:endParaRPr lang="en-US"/>
        </a:p>
      </dgm:t>
    </dgm:pt>
    <dgm:pt modelId="{B8036F34-BB6E-4E52-AF14-0B012FE70EC2}" type="sibTrans" cxnId="{F1AA171B-2F57-44DC-A714-A02C3589086A}">
      <dgm:prSet/>
      <dgm:spPr/>
      <dgm:t>
        <a:bodyPr/>
        <a:lstStyle/>
        <a:p>
          <a:endParaRPr lang="en-US"/>
        </a:p>
      </dgm:t>
    </dgm:pt>
    <dgm:pt modelId="{FD5F2F1F-FE66-43D8-B029-C810C139801B}">
      <dgm:prSet phldrT="[Text]" custT="1"/>
      <dgm:spPr/>
      <dgm:t>
        <a:bodyPr/>
        <a:lstStyle/>
        <a:p>
          <a:r>
            <a:rPr lang="en-US" sz="1400" dirty="0"/>
            <a:t>Election Teams will perform scheduled elections as outlined by the lodge and national guidelines</a:t>
          </a:r>
        </a:p>
      </dgm:t>
    </dgm:pt>
    <dgm:pt modelId="{FF0EBA6A-7C14-4773-942C-24EDE1127E28}" type="parTrans" cxnId="{F02BF2F5-9063-4F89-9EAF-0A9807D31C8C}">
      <dgm:prSet/>
      <dgm:spPr/>
      <dgm:t>
        <a:bodyPr/>
        <a:lstStyle/>
        <a:p>
          <a:endParaRPr lang="en-US"/>
        </a:p>
      </dgm:t>
    </dgm:pt>
    <dgm:pt modelId="{5DE23A4E-1F52-4EEA-8C29-4B0178FAD19D}" type="sibTrans" cxnId="{F02BF2F5-9063-4F89-9EAF-0A9807D31C8C}">
      <dgm:prSet/>
      <dgm:spPr/>
      <dgm:t>
        <a:bodyPr/>
        <a:lstStyle/>
        <a:p>
          <a:endParaRPr lang="en-US"/>
        </a:p>
      </dgm:t>
    </dgm:pt>
    <dgm:pt modelId="{15712599-31BD-4861-930C-8E3302014476}">
      <dgm:prSet phldrT="[Text]" custT="1"/>
      <dgm:spPr/>
      <dgm:t>
        <a:bodyPr/>
        <a:lstStyle/>
        <a:p>
          <a:pPr algn="ctr"/>
          <a:r>
            <a:rPr lang="en-US" sz="1600" dirty="0"/>
            <a:t>Elections are Reported</a:t>
          </a:r>
        </a:p>
      </dgm:t>
    </dgm:pt>
    <dgm:pt modelId="{9B79B197-2EC3-4C4A-B2B1-DFD7F70E3849}" type="parTrans" cxnId="{213C97D5-3D78-4592-B73D-86D298763C67}">
      <dgm:prSet/>
      <dgm:spPr/>
      <dgm:t>
        <a:bodyPr/>
        <a:lstStyle/>
        <a:p>
          <a:endParaRPr lang="en-US"/>
        </a:p>
      </dgm:t>
    </dgm:pt>
    <dgm:pt modelId="{D5F49E06-7AA8-49CA-A77F-F968F864A04E}" type="sibTrans" cxnId="{213C97D5-3D78-4592-B73D-86D298763C67}">
      <dgm:prSet/>
      <dgm:spPr/>
      <dgm:t>
        <a:bodyPr/>
        <a:lstStyle/>
        <a:p>
          <a:endParaRPr lang="en-US"/>
        </a:p>
      </dgm:t>
    </dgm:pt>
    <dgm:pt modelId="{397CC3B3-8574-4B32-B622-D8844F859BA2}">
      <dgm:prSet phldrT="[Text]" custT="1"/>
      <dgm:spPr/>
      <dgm:t>
        <a:bodyPr/>
        <a:lstStyle/>
        <a:p>
          <a:r>
            <a:rPr lang="en-US" sz="1400" dirty="0"/>
            <a:t>The Elections Committee chair and Adviser will submit election results in Lodge Master within a week of the completed election</a:t>
          </a:r>
        </a:p>
      </dgm:t>
    </dgm:pt>
    <dgm:pt modelId="{7075AEA1-1855-4436-B1DD-BB65AD7C0CF6}" type="parTrans" cxnId="{F39DCE38-E773-4ADB-BC9A-C0730B53047C}">
      <dgm:prSet/>
      <dgm:spPr/>
      <dgm:t>
        <a:bodyPr/>
        <a:lstStyle/>
        <a:p>
          <a:endParaRPr lang="en-US"/>
        </a:p>
      </dgm:t>
    </dgm:pt>
    <dgm:pt modelId="{2F6C4A1C-3BA8-493E-829E-74A4145C773C}" type="sibTrans" cxnId="{F39DCE38-E773-4ADB-BC9A-C0730B53047C}">
      <dgm:prSet/>
      <dgm:spPr/>
      <dgm:t>
        <a:bodyPr/>
        <a:lstStyle/>
        <a:p>
          <a:endParaRPr lang="en-US"/>
        </a:p>
      </dgm:t>
    </dgm:pt>
    <dgm:pt modelId="{81B78CD0-0509-4A3A-ADE8-02ECB0927EB5}">
      <dgm:prSet phldrT="[Text]" custT="1"/>
      <dgm:spPr/>
      <dgm:t>
        <a:bodyPr/>
        <a:lstStyle/>
        <a:p>
          <a:pPr algn="ctr"/>
          <a:r>
            <a:rPr lang="en-US" sz="1600" dirty="0"/>
            <a:t>Membership Committee Approves election report</a:t>
          </a:r>
        </a:p>
      </dgm:t>
    </dgm:pt>
    <dgm:pt modelId="{240A95D8-16A9-4B7C-9E09-C18512CB981B}" type="parTrans" cxnId="{73A0A41B-B2F3-4D96-A8C3-23FE28062725}">
      <dgm:prSet/>
      <dgm:spPr/>
      <dgm:t>
        <a:bodyPr/>
        <a:lstStyle/>
        <a:p>
          <a:endParaRPr lang="en-US"/>
        </a:p>
      </dgm:t>
    </dgm:pt>
    <dgm:pt modelId="{0AEC7BA0-FAA8-4B48-BA07-69BB337D2769}" type="sibTrans" cxnId="{73A0A41B-B2F3-4D96-A8C3-23FE28062725}">
      <dgm:prSet/>
      <dgm:spPr/>
      <dgm:t>
        <a:bodyPr/>
        <a:lstStyle/>
        <a:p>
          <a:endParaRPr lang="en-US"/>
        </a:p>
      </dgm:t>
    </dgm:pt>
    <dgm:pt modelId="{1294F828-D356-4598-A667-F7E79509D00C}">
      <dgm:prSet phldrT="[Text]" custT="1"/>
      <dgm:spPr/>
      <dgm:t>
        <a:bodyPr/>
        <a:lstStyle/>
        <a:p>
          <a:r>
            <a:rPr lang="en-US" sz="1400" dirty="0"/>
            <a:t>The Lodge membership committee will review the submitted election results and unsure all data was collected</a:t>
          </a:r>
        </a:p>
      </dgm:t>
    </dgm:pt>
    <dgm:pt modelId="{6565C9FC-33AE-4DE4-912D-54205DCAA19F}" type="parTrans" cxnId="{E33AAE15-FE66-4469-9780-7CD406A55CAB}">
      <dgm:prSet/>
      <dgm:spPr/>
      <dgm:t>
        <a:bodyPr/>
        <a:lstStyle/>
        <a:p>
          <a:endParaRPr lang="en-US"/>
        </a:p>
      </dgm:t>
    </dgm:pt>
    <dgm:pt modelId="{83545072-EC3A-42D0-97BE-B124B52E8D4D}" type="sibTrans" cxnId="{E33AAE15-FE66-4469-9780-7CD406A55CAB}">
      <dgm:prSet/>
      <dgm:spPr/>
      <dgm:t>
        <a:bodyPr/>
        <a:lstStyle/>
        <a:p>
          <a:endParaRPr lang="en-US"/>
        </a:p>
      </dgm:t>
    </dgm:pt>
    <dgm:pt modelId="{D10AC711-01DB-46A3-97CB-E422A1C9DD7F}">
      <dgm:prSet phldrT="[Text]" custT="1"/>
      <dgm:spPr/>
      <dgm:t>
        <a:bodyPr/>
        <a:lstStyle/>
        <a:p>
          <a:r>
            <a:rPr lang="en-US" sz="1400" dirty="0"/>
            <a:t>Teams will ensure that the unit and the chapter retain a copy of the election results and all candidate information is correct and future points of contact are identified for the unit</a:t>
          </a:r>
        </a:p>
      </dgm:t>
    </dgm:pt>
    <dgm:pt modelId="{1AD5BEA5-69BE-4A7B-820B-69AFF42F9635}" type="parTrans" cxnId="{9A74BA8D-85E5-4299-B02C-E08BA1AD862E}">
      <dgm:prSet/>
      <dgm:spPr/>
      <dgm:t>
        <a:bodyPr/>
        <a:lstStyle/>
        <a:p>
          <a:endParaRPr lang="en-US"/>
        </a:p>
      </dgm:t>
    </dgm:pt>
    <dgm:pt modelId="{E18C465E-EC4A-4511-BAFF-E31A8B32E3FE}" type="sibTrans" cxnId="{9A74BA8D-85E5-4299-B02C-E08BA1AD862E}">
      <dgm:prSet/>
      <dgm:spPr/>
      <dgm:t>
        <a:bodyPr/>
        <a:lstStyle/>
        <a:p>
          <a:endParaRPr lang="en-US"/>
        </a:p>
      </dgm:t>
    </dgm:pt>
    <dgm:pt modelId="{A8E0C54C-D675-4A14-A588-1C593FC5CFAD}">
      <dgm:prSet phldrT="[Text]"/>
      <dgm:spPr/>
      <dgm:t>
        <a:bodyPr/>
        <a:lstStyle/>
        <a:p>
          <a:endParaRPr lang="en-US" sz="800" dirty="0"/>
        </a:p>
      </dgm:t>
    </dgm:pt>
    <dgm:pt modelId="{2897FA1C-4957-4B21-9D82-5E4049A99FC5}" type="parTrans" cxnId="{B9556168-3189-4B85-826B-F0CB64A9AED5}">
      <dgm:prSet/>
      <dgm:spPr/>
      <dgm:t>
        <a:bodyPr/>
        <a:lstStyle/>
        <a:p>
          <a:endParaRPr lang="en-US"/>
        </a:p>
      </dgm:t>
    </dgm:pt>
    <dgm:pt modelId="{0BD68E31-9C7C-4022-AEA2-06846598E71A}" type="sibTrans" cxnId="{B9556168-3189-4B85-826B-F0CB64A9AED5}">
      <dgm:prSet/>
      <dgm:spPr/>
      <dgm:t>
        <a:bodyPr/>
        <a:lstStyle/>
        <a:p>
          <a:endParaRPr lang="en-US"/>
        </a:p>
      </dgm:t>
    </dgm:pt>
    <dgm:pt modelId="{75107AD6-837C-437B-BCCD-88ACD0B79B6E}">
      <dgm:prSet phldrT="[Text]" custT="1"/>
      <dgm:spPr/>
      <dgm:t>
        <a:bodyPr/>
        <a:lstStyle/>
        <a:p>
          <a:r>
            <a:rPr lang="en-US" sz="1400" dirty="0"/>
            <a:t>Teams will confirm when the unit will do their call-out</a:t>
          </a:r>
        </a:p>
      </dgm:t>
    </dgm:pt>
    <dgm:pt modelId="{D5D70020-5234-4219-85AD-A3F869DE4584}" type="parTrans" cxnId="{6311926D-0AF6-4010-A58A-A3CFF658B929}">
      <dgm:prSet/>
      <dgm:spPr/>
      <dgm:t>
        <a:bodyPr/>
        <a:lstStyle/>
        <a:p>
          <a:endParaRPr lang="en-US"/>
        </a:p>
      </dgm:t>
    </dgm:pt>
    <dgm:pt modelId="{62838B5C-AEF5-4677-A02F-C65E9705A94E}" type="sibTrans" cxnId="{6311926D-0AF6-4010-A58A-A3CFF658B929}">
      <dgm:prSet/>
      <dgm:spPr/>
      <dgm:t>
        <a:bodyPr/>
        <a:lstStyle/>
        <a:p>
          <a:endParaRPr lang="en-US"/>
        </a:p>
      </dgm:t>
    </dgm:pt>
    <dgm:pt modelId="{911374C6-E0F0-4F2F-A1EB-BF252800868F}">
      <dgm:prSet phldrT="[Text]" custT="1"/>
      <dgm:spPr/>
      <dgm:t>
        <a:bodyPr/>
        <a:lstStyle/>
        <a:p>
          <a:r>
            <a:rPr lang="en-US" sz="1400" dirty="0"/>
            <a:t>A call-out date will be set in the system </a:t>
          </a:r>
        </a:p>
      </dgm:t>
    </dgm:pt>
    <dgm:pt modelId="{D978ABE7-3FA9-4A7F-83D9-28FCAF0F6C41}" type="parTrans" cxnId="{BFF34F4F-6A60-46E0-93B7-3621365A5D56}">
      <dgm:prSet/>
      <dgm:spPr/>
      <dgm:t>
        <a:bodyPr/>
        <a:lstStyle/>
        <a:p>
          <a:endParaRPr lang="en-US"/>
        </a:p>
      </dgm:t>
    </dgm:pt>
    <dgm:pt modelId="{508439B8-61FB-42BD-BBC2-CD47934E28D6}" type="sibTrans" cxnId="{BFF34F4F-6A60-46E0-93B7-3621365A5D56}">
      <dgm:prSet/>
      <dgm:spPr/>
      <dgm:t>
        <a:bodyPr/>
        <a:lstStyle/>
        <a:p>
          <a:endParaRPr lang="en-US"/>
        </a:p>
      </dgm:t>
    </dgm:pt>
    <dgm:pt modelId="{3CC54534-A696-4C5E-BC7D-FEA289272B72}">
      <dgm:prSet phldrT="[Text]" custT="1"/>
      <dgm:spPr/>
      <dgm:t>
        <a:bodyPr/>
        <a:lstStyle/>
        <a:p>
          <a:r>
            <a:rPr lang="en-US" sz="1400" dirty="0"/>
            <a:t>Once approved, a recap message will be sent to the unit to include a list of all elected candidates, induction opportunities and information on adult nominations</a:t>
          </a:r>
        </a:p>
      </dgm:t>
    </dgm:pt>
    <dgm:pt modelId="{E2414F5B-DC07-40B9-B05C-688599DD24AC}" type="parTrans" cxnId="{23A12A20-A525-4860-9605-185940641C02}">
      <dgm:prSet/>
      <dgm:spPr/>
      <dgm:t>
        <a:bodyPr/>
        <a:lstStyle/>
        <a:p>
          <a:endParaRPr lang="en-US"/>
        </a:p>
      </dgm:t>
    </dgm:pt>
    <dgm:pt modelId="{3F2D6878-B116-4B43-9D33-F89B3763A579}" type="sibTrans" cxnId="{23A12A20-A525-4860-9605-185940641C02}">
      <dgm:prSet/>
      <dgm:spPr/>
      <dgm:t>
        <a:bodyPr/>
        <a:lstStyle/>
        <a:p>
          <a:endParaRPr lang="en-US"/>
        </a:p>
      </dgm:t>
    </dgm:pt>
    <dgm:pt modelId="{CF498CA5-1613-4078-972C-B46DB9248AC8}">
      <dgm:prSet phldrT="[Text]" custT="1"/>
      <dgm:spPr/>
      <dgm:t>
        <a:bodyPr/>
        <a:lstStyle/>
        <a:p>
          <a:r>
            <a:rPr lang="en-US" sz="1400" dirty="0"/>
            <a:t>Teams will provide results promptly to the Elections Committee Chair</a:t>
          </a:r>
        </a:p>
      </dgm:t>
    </dgm:pt>
    <dgm:pt modelId="{C869B4F6-E0E1-46A6-A970-3525389344DA}" type="parTrans" cxnId="{808BF90A-DEF3-45A6-8C24-0C7471BD45AC}">
      <dgm:prSet/>
      <dgm:spPr/>
      <dgm:t>
        <a:bodyPr/>
        <a:lstStyle/>
        <a:p>
          <a:endParaRPr lang="en-US"/>
        </a:p>
      </dgm:t>
    </dgm:pt>
    <dgm:pt modelId="{BE892AF7-752A-4FAB-B559-E82FC99A01A6}" type="sibTrans" cxnId="{808BF90A-DEF3-45A6-8C24-0C7471BD45AC}">
      <dgm:prSet/>
      <dgm:spPr/>
      <dgm:t>
        <a:bodyPr/>
        <a:lstStyle/>
        <a:p>
          <a:endParaRPr lang="en-US"/>
        </a:p>
      </dgm:t>
    </dgm:pt>
    <dgm:pt modelId="{6CEE877C-AAA6-4750-BB76-62624A5CF53B}" type="pres">
      <dgm:prSet presAssocID="{EDBD3D5F-425F-46AF-8835-6DEAD2AD15C8}" presName="linearFlow" presStyleCnt="0">
        <dgm:presLayoutVars>
          <dgm:dir/>
          <dgm:animLvl val="lvl"/>
          <dgm:resizeHandles val="exact"/>
        </dgm:presLayoutVars>
      </dgm:prSet>
      <dgm:spPr/>
    </dgm:pt>
    <dgm:pt modelId="{B9BE8118-F91A-4B8C-8EF0-2A056EEAED0B}" type="pres">
      <dgm:prSet presAssocID="{C0A50FD3-89E9-4175-A92D-B204804CCBD5}" presName="composite" presStyleCnt="0"/>
      <dgm:spPr/>
    </dgm:pt>
    <dgm:pt modelId="{22618BB2-03A4-4603-82BD-8626B765DFE1}" type="pres">
      <dgm:prSet presAssocID="{C0A50FD3-89E9-4175-A92D-B204804CCBD5}" presName="parTx" presStyleLbl="node1" presStyleIdx="0" presStyleCnt="3">
        <dgm:presLayoutVars>
          <dgm:chMax val="0"/>
          <dgm:chPref val="0"/>
          <dgm:bulletEnabled val="1"/>
        </dgm:presLayoutVars>
      </dgm:prSet>
      <dgm:spPr/>
    </dgm:pt>
    <dgm:pt modelId="{47D1EAEC-BDBA-4A7E-82AD-350CCEEC86AD}" type="pres">
      <dgm:prSet presAssocID="{C0A50FD3-89E9-4175-A92D-B204804CCBD5}" presName="parSh" presStyleLbl="node1" presStyleIdx="0" presStyleCnt="3" custScaleX="120649" custScaleY="140746" custLinFactY="-44560" custLinFactNeighborX="-53698" custLinFactNeighborY="-100000"/>
      <dgm:spPr/>
    </dgm:pt>
    <dgm:pt modelId="{6A8CE3A2-82A4-4797-81BD-D8B8D5CB1B65}" type="pres">
      <dgm:prSet presAssocID="{C0A50FD3-89E9-4175-A92D-B204804CCBD5}" presName="desTx" presStyleLbl="fgAcc1" presStyleIdx="0" presStyleCnt="3" custScaleX="244518" custScaleY="99257" custLinFactNeighborX="20046" custLinFactNeighborY="-5034">
        <dgm:presLayoutVars>
          <dgm:bulletEnabled val="1"/>
        </dgm:presLayoutVars>
      </dgm:prSet>
      <dgm:spPr/>
    </dgm:pt>
    <dgm:pt modelId="{5F1977B9-D2B2-40BB-9931-07F86C86B315}" type="pres">
      <dgm:prSet presAssocID="{B8036F34-BB6E-4E52-AF14-0B012FE70EC2}" presName="sibTrans" presStyleLbl="sibTrans2D1" presStyleIdx="0" presStyleCnt="2" custLinFactNeighborX="-4983" custLinFactNeighborY="16214"/>
      <dgm:spPr/>
    </dgm:pt>
    <dgm:pt modelId="{21290855-5A28-4553-841D-44E9D07345AE}" type="pres">
      <dgm:prSet presAssocID="{B8036F34-BB6E-4E52-AF14-0B012FE70EC2}" presName="connTx" presStyleLbl="sibTrans2D1" presStyleIdx="0" presStyleCnt="2"/>
      <dgm:spPr/>
    </dgm:pt>
    <dgm:pt modelId="{350039A4-0FBB-4C4F-ACE5-E165C38B57F6}" type="pres">
      <dgm:prSet presAssocID="{15712599-31BD-4861-930C-8E3302014476}" presName="composite" presStyleCnt="0"/>
      <dgm:spPr/>
    </dgm:pt>
    <dgm:pt modelId="{47001527-E35D-462C-9875-DD9B7894330C}" type="pres">
      <dgm:prSet presAssocID="{15712599-31BD-4861-930C-8E3302014476}" presName="parTx" presStyleLbl="node1" presStyleIdx="0" presStyleCnt="3">
        <dgm:presLayoutVars>
          <dgm:chMax val="0"/>
          <dgm:chPref val="0"/>
          <dgm:bulletEnabled val="1"/>
        </dgm:presLayoutVars>
      </dgm:prSet>
      <dgm:spPr/>
    </dgm:pt>
    <dgm:pt modelId="{FBE159B3-7AE4-4999-818B-9F19927E4F54}" type="pres">
      <dgm:prSet presAssocID="{15712599-31BD-4861-930C-8E3302014476}" presName="parSh" presStyleLbl="node1" presStyleIdx="1" presStyleCnt="3" custScaleX="111186" custScaleY="122639" custLinFactNeighborX="-6710" custLinFactNeighborY="-69666"/>
      <dgm:spPr/>
    </dgm:pt>
    <dgm:pt modelId="{B77DC7E8-D9AC-4C2F-9362-6793A3026582}" type="pres">
      <dgm:prSet presAssocID="{15712599-31BD-4861-930C-8E3302014476}" presName="desTx" presStyleLbl="fgAcc1" presStyleIdx="1" presStyleCnt="3" custScaleX="146818" custScaleY="99879" custLinFactNeighborX="11456" custLinFactNeighborY="-10311">
        <dgm:presLayoutVars>
          <dgm:bulletEnabled val="1"/>
        </dgm:presLayoutVars>
      </dgm:prSet>
      <dgm:spPr/>
    </dgm:pt>
    <dgm:pt modelId="{B17C2DB5-8BE3-4398-B694-72BD33014FE2}" type="pres">
      <dgm:prSet presAssocID="{D5F49E06-7AA8-49CA-A77F-F968F864A04E}" presName="sibTrans" presStyleLbl="sibTrans2D1" presStyleIdx="1" presStyleCnt="2"/>
      <dgm:spPr/>
    </dgm:pt>
    <dgm:pt modelId="{E7F021B9-A483-4D76-9C3D-AFB238B33C71}" type="pres">
      <dgm:prSet presAssocID="{D5F49E06-7AA8-49CA-A77F-F968F864A04E}" presName="connTx" presStyleLbl="sibTrans2D1" presStyleIdx="1" presStyleCnt="2"/>
      <dgm:spPr/>
    </dgm:pt>
    <dgm:pt modelId="{F1B0F32C-3C69-406B-9D1A-60A76A598B00}" type="pres">
      <dgm:prSet presAssocID="{81B78CD0-0509-4A3A-ADE8-02ECB0927EB5}" presName="composite" presStyleCnt="0"/>
      <dgm:spPr/>
    </dgm:pt>
    <dgm:pt modelId="{6445F20D-7B0A-4420-A4E4-F12E3D0A62D0}" type="pres">
      <dgm:prSet presAssocID="{81B78CD0-0509-4A3A-ADE8-02ECB0927EB5}" presName="parTx" presStyleLbl="node1" presStyleIdx="1" presStyleCnt="3">
        <dgm:presLayoutVars>
          <dgm:chMax val="0"/>
          <dgm:chPref val="0"/>
          <dgm:bulletEnabled val="1"/>
        </dgm:presLayoutVars>
      </dgm:prSet>
      <dgm:spPr/>
    </dgm:pt>
    <dgm:pt modelId="{E802657B-5FD0-48F7-9D8A-DBBEF0D44FFB}" type="pres">
      <dgm:prSet presAssocID="{81B78CD0-0509-4A3A-ADE8-02ECB0927EB5}" presName="parSh" presStyleLbl="node1" presStyleIdx="2" presStyleCnt="3" custScaleX="132169" custScaleY="138051" custLinFactY="-100000" custLinFactNeighborX="9742" custLinFactNeighborY="-109169"/>
      <dgm:spPr/>
    </dgm:pt>
    <dgm:pt modelId="{D50D82B9-012A-40FB-8CC9-294AC37321CF}" type="pres">
      <dgm:prSet presAssocID="{81B78CD0-0509-4A3A-ADE8-02ECB0927EB5}" presName="desTx" presStyleLbl="fgAcc1" presStyleIdx="2" presStyleCnt="3" custScaleX="186312" custScaleY="93725" custLinFactNeighborX="14397" custLinFactNeighborY="-9586">
        <dgm:presLayoutVars>
          <dgm:bulletEnabled val="1"/>
        </dgm:presLayoutVars>
      </dgm:prSet>
      <dgm:spPr/>
    </dgm:pt>
  </dgm:ptLst>
  <dgm:cxnLst>
    <dgm:cxn modelId="{8933D109-2ED1-48E6-82C4-16C2860379B7}" type="presOf" srcId="{15712599-31BD-4861-930C-8E3302014476}" destId="{FBE159B3-7AE4-4999-818B-9F19927E4F54}" srcOrd="1" destOrd="0" presId="urn:microsoft.com/office/officeart/2005/8/layout/process3"/>
    <dgm:cxn modelId="{808BF90A-DEF3-45A6-8C24-0C7471BD45AC}" srcId="{C0A50FD3-89E9-4175-A92D-B204804CCBD5}" destId="{CF498CA5-1613-4078-972C-B46DB9248AC8}" srcOrd="3" destOrd="0" parTransId="{C869B4F6-E0E1-46A6-A970-3525389344DA}" sibTransId="{BE892AF7-752A-4FAB-B559-E82FC99A01A6}"/>
    <dgm:cxn modelId="{2B26FF0A-A370-4D8D-A2E4-E376E42FC1D5}" type="presOf" srcId="{1294F828-D356-4598-A667-F7E79509D00C}" destId="{D50D82B9-012A-40FB-8CC9-294AC37321CF}" srcOrd="0" destOrd="0" presId="urn:microsoft.com/office/officeart/2005/8/layout/process3"/>
    <dgm:cxn modelId="{FC212D0C-6EE6-414E-8F14-10313ECB8AB0}" type="presOf" srcId="{C0A50FD3-89E9-4175-A92D-B204804CCBD5}" destId="{47D1EAEC-BDBA-4A7E-82AD-350CCEEC86AD}" srcOrd="1" destOrd="0" presId="urn:microsoft.com/office/officeart/2005/8/layout/process3"/>
    <dgm:cxn modelId="{E33AAE15-FE66-4469-9780-7CD406A55CAB}" srcId="{81B78CD0-0509-4A3A-ADE8-02ECB0927EB5}" destId="{1294F828-D356-4598-A667-F7E79509D00C}" srcOrd="0" destOrd="0" parTransId="{6565C9FC-33AE-4DE4-912D-54205DCAA19F}" sibTransId="{83545072-EC3A-42D0-97BE-B124B52E8D4D}"/>
    <dgm:cxn modelId="{F1AA171B-2F57-44DC-A714-A02C3589086A}" srcId="{EDBD3D5F-425F-46AF-8835-6DEAD2AD15C8}" destId="{C0A50FD3-89E9-4175-A92D-B204804CCBD5}" srcOrd="0" destOrd="0" parTransId="{1E9FB79A-5D62-4BF4-BC84-AC19A5DE1B2F}" sibTransId="{B8036F34-BB6E-4E52-AF14-0B012FE70EC2}"/>
    <dgm:cxn modelId="{73A0A41B-B2F3-4D96-A8C3-23FE28062725}" srcId="{EDBD3D5F-425F-46AF-8835-6DEAD2AD15C8}" destId="{81B78CD0-0509-4A3A-ADE8-02ECB0927EB5}" srcOrd="2" destOrd="0" parTransId="{240A95D8-16A9-4B7C-9E09-C18512CB981B}" sibTransId="{0AEC7BA0-FAA8-4B48-BA07-69BB337D2769}"/>
    <dgm:cxn modelId="{8A62661F-BD8D-4257-9998-B5155CA225E1}" type="presOf" srcId="{81B78CD0-0509-4A3A-ADE8-02ECB0927EB5}" destId="{E802657B-5FD0-48F7-9D8A-DBBEF0D44FFB}" srcOrd="1" destOrd="0" presId="urn:microsoft.com/office/officeart/2005/8/layout/process3"/>
    <dgm:cxn modelId="{23A12A20-A525-4860-9605-185940641C02}" srcId="{81B78CD0-0509-4A3A-ADE8-02ECB0927EB5}" destId="{3CC54534-A696-4C5E-BC7D-FEA289272B72}" srcOrd="1" destOrd="0" parTransId="{E2414F5B-DC07-40B9-B05C-688599DD24AC}" sibTransId="{3F2D6878-B116-4B43-9D33-F89B3763A579}"/>
    <dgm:cxn modelId="{51D0F726-D4AC-4310-B4B0-5A84A5679181}" type="presOf" srcId="{C0A50FD3-89E9-4175-A92D-B204804CCBD5}" destId="{22618BB2-03A4-4603-82BD-8626B765DFE1}" srcOrd="0" destOrd="0" presId="urn:microsoft.com/office/officeart/2005/8/layout/process3"/>
    <dgm:cxn modelId="{CFE3352E-E9D7-4026-8D63-A19DD28FB7AC}" type="presOf" srcId="{15712599-31BD-4861-930C-8E3302014476}" destId="{47001527-E35D-462C-9875-DD9B7894330C}" srcOrd="0" destOrd="0" presId="urn:microsoft.com/office/officeart/2005/8/layout/process3"/>
    <dgm:cxn modelId="{FCBA0535-7C0C-4F04-9C94-0FE202E6D9A9}" type="presOf" srcId="{D5F49E06-7AA8-49CA-A77F-F968F864A04E}" destId="{B17C2DB5-8BE3-4398-B694-72BD33014FE2}" srcOrd="0" destOrd="0" presId="urn:microsoft.com/office/officeart/2005/8/layout/process3"/>
    <dgm:cxn modelId="{F39DCE38-E773-4ADB-BC9A-C0730B53047C}" srcId="{15712599-31BD-4861-930C-8E3302014476}" destId="{397CC3B3-8574-4B32-B622-D8844F859BA2}" srcOrd="0" destOrd="0" parTransId="{7075AEA1-1855-4436-B1DD-BB65AD7C0CF6}" sibTransId="{2F6C4A1C-3BA8-493E-829E-74A4145C773C}"/>
    <dgm:cxn modelId="{454B1639-200E-4FD6-9168-1050D049362B}" type="presOf" srcId="{CF498CA5-1613-4078-972C-B46DB9248AC8}" destId="{6A8CE3A2-82A4-4797-81BD-D8B8D5CB1B65}" srcOrd="0" destOrd="3" presId="urn:microsoft.com/office/officeart/2005/8/layout/process3"/>
    <dgm:cxn modelId="{B9556168-3189-4B85-826B-F0CB64A9AED5}" srcId="{C0A50FD3-89E9-4175-A92D-B204804CCBD5}" destId="{A8E0C54C-D675-4A14-A588-1C593FC5CFAD}" srcOrd="4" destOrd="0" parTransId="{2897FA1C-4957-4B21-9D82-5E4049A99FC5}" sibTransId="{0BD68E31-9C7C-4022-AEA2-06846598E71A}"/>
    <dgm:cxn modelId="{6311926D-0AF6-4010-A58A-A3CFF658B929}" srcId="{C0A50FD3-89E9-4175-A92D-B204804CCBD5}" destId="{75107AD6-837C-437B-BCCD-88ACD0B79B6E}" srcOrd="2" destOrd="0" parTransId="{D5D70020-5234-4219-85AD-A3F869DE4584}" sibTransId="{62838B5C-AEF5-4677-A02F-C65E9705A94E}"/>
    <dgm:cxn modelId="{BFF34F4F-6A60-46E0-93B7-3621365A5D56}" srcId="{15712599-31BD-4861-930C-8E3302014476}" destId="{911374C6-E0F0-4F2F-A1EB-BF252800868F}" srcOrd="1" destOrd="0" parTransId="{D978ABE7-3FA9-4A7F-83D9-28FCAF0F6C41}" sibTransId="{508439B8-61FB-42BD-BBC2-CD47934E28D6}"/>
    <dgm:cxn modelId="{CBB57870-C3B9-4646-A5B6-92F871D98D19}" type="presOf" srcId="{3CC54534-A696-4C5E-BC7D-FEA289272B72}" destId="{D50D82B9-012A-40FB-8CC9-294AC37321CF}" srcOrd="0" destOrd="1" presId="urn:microsoft.com/office/officeart/2005/8/layout/process3"/>
    <dgm:cxn modelId="{C63E2B54-F9E5-4D8B-932C-519185D30853}" type="presOf" srcId="{D10AC711-01DB-46A3-97CB-E422A1C9DD7F}" destId="{6A8CE3A2-82A4-4797-81BD-D8B8D5CB1B65}" srcOrd="0" destOrd="1" presId="urn:microsoft.com/office/officeart/2005/8/layout/process3"/>
    <dgm:cxn modelId="{1315FF74-B096-4494-806D-9ED6CDEE7DD8}" type="presOf" srcId="{81B78CD0-0509-4A3A-ADE8-02ECB0927EB5}" destId="{6445F20D-7B0A-4420-A4E4-F12E3D0A62D0}" srcOrd="0" destOrd="0" presId="urn:microsoft.com/office/officeart/2005/8/layout/process3"/>
    <dgm:cxn modelId="{FAC91489-137C-4AED-AD30-6BCD09A44EF8}" type="presOf" srcId="{B8036F34-BB6E-4E52-AF14-0B012FE70EC2}" destId="{5F1977B9-D2B2-40BB-9931-07F86C86B315}" srcOrd="0" destOrd="0" presId="urn:microsoft.com/office/officeart/2005/8/layout/process3"/>
    <dgm:cxn modelId="{9A74BA8D-85E5-4299-B02C-E08BA1AD862E}" srcId="{C0A50FD3-89E9-4175-A92D-B204804CCBD5}" destId="{D10AC711-01DB-46A3-97CB-E422A1C9DD7F}" srcOrd="1" destOrd="0" parTransId="{1AD5BEA5-69BE-4A7B-820B-69AFF42F9635}" sibTransId="{E18C465E-EC4A-4511-BAFF-E31A8B32E3FE}"/>
    <dgm:cxn modelId="{59C24290-3217-4781-961C-C2975B9D4097}" type="presOf" srcId="{A8E0C54C-D675-4A14-A588-1C593FC5CFAD}" destId="{6A8CE3A2-82A4-4797-81BD-D8B8D5CB1B65}" srcOrd="0" destOrd="4" presId="urn:microsoft.com/office/officeart/2005/8/layout/process3"/>
    <dgm:cxn modelId="{62FE0F9A-1E1B-4DA8-BC54-A47CA619951A}" type="presOf" srcId="{75107AD6-837C-437B-BCCD-88ACD0B79B6E}" destId="{6A8CE3A2-82A4-4797-81BD-D8B8D5CB1B65}" srcOrd="0" destOrd="2" presId="urn:microsoft.com/office/officeart/2005/8/layout/process3"/>
    <dgm:cxn modelId="{9715C9A9-0547-4F10-B11E-E888CC3B80AE}" type="presOf" srcId="{B8036F34-BB6E-4E52-AF14-0B012FE70EC2}" destId="{21290855-5A28-4553-841D-44E9D07345AE}" srcOrd="1" destOrd="0" presId="urn:microsoft.com/office/officeart/2005/8/layout/process3"/>
    <dgm:cxn modelId="{8E9ECFB7-CF22-45A1-839A-BE706DD0C19B}" type="presOf" srcId="{397CC3B3-8574-4B32-B622-D8844F859BA2}" destId="{B77DC7E8-D9AC-4C2F-9362-6793A3026582}" srcOrd="0" destOrd="0" presId="urn:microsoft.com/office/officeart/2005/8/layout/process3"/>
    <dgm:cxn modelId="{F9B001CA-620B-4013-B07D-0B28829C87D2}" type="presOf" srcId="{EDBD3D5F-425F-46AF-8835-6DEAD2AD15C8}" destId="{6CEE877C-AAA6-4750-BB76-62624A5CF53B}" srcOrd="0" destOrd="0" presId="urn:microsoft.com/office/officeart/2005/8/layout/process3"/>
    <dgm:cxn modelId="{213C97D5-3D78-4592-B73D-86D298763C67}" srcId="{EDBD3D5F-425F-46AF-8835-6DEAD2AD15C8}" destId="{15712599-31BD-4861-930C-8E3302014476}" srcOrd="1" destOrd="0" parTransId="{9B79B197-2EC3-4C4A-B2B1-DFD7F70E3849}" sibTransId="{D5F49E06-7AA8-49CA-A77F-F968F864A04E}"/>
    <dgm:cxn modelId="{201A55DE-2FFC-44C4-A894-45BF72613242}" type="presOf" srcId="{D5F49E06-7AA8-49CA-A77F-F968F864A04E}" destId="{E7F021B9-A483-4D76-9C3D-AFB238B33C71}" srcOrd="1" destOrd="0" presId="urn:microsoft.com/office/officeart/2005/8/layout/process3"/>
    <dgm:cxn modelId="{0F05AAE0-1782-456A-AF93-DEB8C4FFF669}" type="presOf" srcId="{FD5F2F1F-FE66-43D8-B029-C810C139801B}" destId="{6A8CE3A2-82A4-4797-81BD-D8B8D5CB1B65}" srcOrd="0" destOrd="0" presId="urn:microsoft.com/office/officeart/2005/8/layout/process3"/>
    <dgm:cxn modelId="{F02BF2F5-9063-4F89-9EAF-0A9807D31C8C}" srcId="{C0A50FD3-89E9-4175-A92D-B204804CCBD5}" destId="{FD5F2F1F-FE66-43D8-B029-C810C139801B}" srcOrd="0" destOrd="0" parTransId="{FF0EBA6A-7C14-4773-942C-24EDE1127E28}" sibTransId="{5DE23A4E-1F52-4EEA-8C29-4B0178FAD19D}"/>
    <dgm:cxn modelId="{8B27E1F8-C459-402A-A2D8-13B99D1E44DF}" type="presOf" srcId="{911374C6-E0F0-4F2F-A1EB-BF252800868F}" destId="{B77DC7E8-D9AC-4C2F-9362-6793A3026582}" srcOrd="0" destOrd="1" presId="urn:microsoft.com/office/officeart/2005/8/layout/process3"/>
    <dgm:cxn modelId="{82EA52C0-C0DF-4D1C-8D63-20FB25D8DE63}" type="presParOf" srcId="{6CEE877C-AAA6-4750-BB76-62624A5CF53B}" destId="{B9BE8118-F91A-4B8C-8EF0-2A056EEAED0B}" srcOrd="0" destOrd="0" presId="urn:microsoft.com/office/officeart/2005/8/layout/process3"/>
    <dgm:cxn modelId="{11FFB6EF-D8D1-48B0-B7FE-7765B243560C}" type="presParOf" srcId="{B9BE8118-F91A-4B8C-8EF0-2A056EEAED0B}" destId="{22618BB2-03A4-4603-82BD-8626B765DFE1}" srcOrd="0" destOrd="0" presId="urn:microsoft.com/office/officeart/2005/8/layout/process3"/>
    <dgm:cxn modelId="{82797C1C-0DD4-49A0-94A4-BAD1E45305C0}" type="presParOf" srcId="{B9BE8118-F91A-4B8C-8EF0-2A056EEAED0B}" destId="{47D1EAEC-BDBA-4A7E-82AD-350CCEEC86AD}" srcOrd="1" destOrd="0" presId="urn:microsoft.com/office/officeart/2005/8/layout/process3"/>
    <dgm:cxn modelId="{240A2706-42E0-4247-BB0F-DF95106304B4}" type="presParOf" srcId="{B9BE8118-F91A-4B8C-8EF0-2A056EEAED0B}" destId="{6A8CE3A2-82A4-4797-81BD-D8B8D5CB1B65}" srcOrd="2" destOrd="0" presId="urn:microsoft.com/office/officeart/2005/8/layout/process3"/>
    <dgm:cxn modelId="{97EF8BAE-6EBD-4AB6-B55B-CC3A1C592056}" type="presParOf" srcId="{6CEE877C-AAA6-4750-BB76-62624A5CF53B}" destId="{5F1977B9-D2B2-40BB-9931-07F86C86B315}" srcOrd="1" destOrd="0" presId="urn:microsoft.com/office/officeart/2005/8/layout/process3"/>
    <dgm:cxn modelId="{7830E269-AFD2-4ED1-B5F1-038716742619}" type="presParOf" srcId="{5F1977B9-D2B2-40BB-9931-07F86C86B315}" destId="{21290855-5A28-4553-841D-44E9D07345AE}" srcOrd="0" destOrd="0" presId="urn:microsoft.com/office/officeart/2005/8/layout/process3"/>
    <dgm:cxn modelId="{2D5E7A52-5672-4F2E-B202-88C05D208067}" type="presParOf" srcId="{6CEE877C-AAA6-4750-BB76-62624A5CF53B}" destId="{350039A4-0FBB-4C4F-ACE5-E165C38B57F6}" srcOrd="2" destOrd="0" presId="urn:microsoft.com/office/officeart/2005/8/layout/process3"/>
    <dgm:cxn modelId="{B72209B8-613A-4C2E-8A97-95968773F07C}" type="presParOf" srcId="{350039A4-0FBB-4C4F-ACE5-E165C38B57F6}" destId="{47001527-E35D-462C-9875-DD9B7894330C}" srcOrd="0" destOrd="0" presId="urn:microsoft.com/office/officeart/2005/8/layout/process3"/>
    <dgm:cxn modelId="{3735DE69-AE7E-483C-8F08-75336654E2F6}" type="presParOf" srcId="{350039A4-0FBB-4C4F-ACE5-E165C38B57F6}" destId="{FBE159B3-7AE4-4999-818B-9F19927E4F54}" srcOrd="1" destOrd="0" presId="urn:microsoft.com/office/officeart/2005/8/layout/process3"/>
    <dgm:cxn modelId="{3FE9E5D8-D539-4599-A9E9-C70A5C8E430C}" type="presParOf" srcId="{350039A4-0FBB-4C4F-ACE5-E165C38B57F6}" destId="{B77DC7E8-D9AC-4C2F-9362-6793A3026582}" srcOrd="2" destOrd="0" presId="urn:microsoft.com/office/officeart/2005/8/layout/process3"/>
    <dgm:cxn modelId="{E58E63F6-E441-45E6-82F4-72200005FF04}" type="presParOf" srcId="{6CEE877C-AAA6-4750-BB76-62624A5CF53B}" destId="{B17C2DB5-8BE3-4398-B694-72BD33014FE2}" srcOrd="3" destOrd="0" presId="urn:microsoft.com/office/officeart/2005/8/layout/process3"/>
    <dgm:cxn modelId="{2F4FC6F7-84E8-42F9-8E4E-AF91F9281973}" type="presParOf" srcId="{B17C2DB5-8BE3-4398-B694-72BD33014FE2}" destId="{E7F021B9-A483-4D76-9C3D-AFB238B33C71}" srcOrd="0" destOrd="0" presId="urn:microsoft.com/office/officeart/2005/8/layout/process3"/>
    <dgm:cxn modelId="{C6C46C76-FEB2-42B5-844C-76D112A2B9B8}" type="presParOf" srcId="{6CEE877C-AAA6-4750-BB76-62624A5CF53B}" destId="{F1B0F32C-3C69-406B-9D1A-60A76A598B00}" srcOrd="4" destOrd="0" presId="urn:microsoft.com/office/officeart/2005/8/layout/process3"/>
    <dgm:cxn modelId="{59DA774A-527F-47B9-82E4-1A5451606FF3}" type="presParOf" srcId="{F1B0F32C-3C69-406B-9D1A-60A76A598B00}" destId="{6445F20D-7B0A-4420-A4E4-F12E3D0A62D0}" srcOrd="0" destOrd="0" presId="urn:microsoft.com/office/officeart/2005/8/layout/process3"/>
    <dgm:cxn modelId="{37836C7F-0500-4820-B413-EB576DD46FB3}" type="presParOf" srcId="{F1B0F32C-3C69-406B-9D1A-60A76A598B00}" destId="{E802657B-5FD0-48F7-9D8A-DBBEF0D44FFB}" srcOrd="1" destOrd="0" presId="urn:microsoft.com/office/officeart/2005/8/layout/process3"/>
    <dgm:cxn modelId="{0367F813-013B-42BB-B590-3B97C7F04435}" type="presParOf" srcId="{F1B0F32C-3C69-406B-9D1A-60A76A598B00}" destId="{D50D82B9-012A-40FB-8CC9-294AC37321CF}"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BD3D5F-425F-46AF-8835-6DEAD2AD15C8}"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FD5F2F1F-FE66-43D8-B029-C810C139801B}">
      <dgm:prSet phldrT="[Text]" custT="1"/>
      <dgm:spPr/>
      <dgm:t>
        <a:bodyPr/>
        <a:lstStyle/>
        <a:p>
          <a:r>
            <a:rPr lang="en-US" sz="1400" dirty="0"/>
            <a:t>Units alongside the chapter will announce youth and adult candidates</a:t>
          </a:r>
        </a:p>
      </dgm:t>
    </dgm:pt>
    <dgm:pt modelId="{FF0EBA6A-7C14-4773-942C-24EDE1127E28}" type="parTrans" cxnId="{F02BF2F5-9063-4F89-9EAF-0A9807D31C8C}">
      <dgm:prSet/>
      <dgm:spPr/>
      <dgm:t>
        <a:bodyPr/>
        <a:lstStyle/>
        <a:p>
          <a:endParaRPr lang="en-US"/>
        </a:p>
      </dgm:t>
    </dgm:pt>
    <dgm:pt modelId="{5DE23A4E-1F52-4EEA-8C29-4B0178FAD19D}" type="sibTrans" cxnId="{F02BF2F5-9063-4F89-9EAF-0A9807D31C8C}">
      <dgm:prSet/>
      <dgm:spPr/>
      <dgm:t>
        <a:bodyPr/>
        <a:lstStyle/>
        <a:p>
          <a:endParaRPr lang="en-US"/>
        </a:p>
      </dgm:t>
    </dgm:pt>
    <dgm:pt modelId="{15712599-31BD-4861-930C-8E3302014476}">
      <dgm:prSet phldrT="[Text]" custT="1"/>
      <dgm:spPr/>
      <dgm:t>
        <a:bodyPr/>
        <a:lstStyle/>
        <a:p>
          <a:pPr algn="ctr"/>
          <a:r>
            <a:rPr lang="en-US" sz="1600" dirty="0"/>
            <a:t>Elections</a:t>
          </a:r>
          <a:r>
            <a:rPr lang="en-US" sz="1600" baseline="0" dirty="0"/>
            <a:t> Season Ends June 1</a:t>
          </a:r>
          <a:r>
            <a:rPr lang="en-US" sz="1600" baseline="30000" dirty="0"/>
            <a:t>st</a:t>
          </a:r>
          <a:endParaRPr lang="en-US" sz="1600" dirty="0"/>
        </a:p>
      </dgm:t>
    </dgm:pt>
    <dgm:pt modelId="{9B79B197-2EC3-4C4A-B2B1-DFD7F70E3849}" type="parTrans" cxnId="{213C97D5-3D78-4592-B73D-86D298763C67}">
      <dgm:prSet/>
      <dgm:spPr/>
      <dgm:t>
        <a:bodyPr/>
        <a:lstStyle/>
        <a:p>
          <a:endParaRPr lang="en-US"/>
        </a:p>
      </dgm:t>
    </dgm:pt>
    <dgm:pt modelId="{D5F49E06-7AA8-49CA-A77F-F968F864A04E}" type="sibTrans" cxnId="{213C97D5-3D78-4592-B73D-86D298763C67}">
      <dgm:prSet/>
      <dgm:spPr/>
      <dgm:t>
        <a:bodyPr/>
        <a:lstStyle/>
        <a:p>
          <a:endParaRPr lang="en-US"/>
        </a:p>
      </dgm:t>
    </dgm:pt>
    <dgm:pt modelId="{397CC3B3-8574-4B32-B622-D8844F859BA2}">
      <dgm:prSet phldrT="[Text]" custT="1"/>
      <dgm:spPr/>
      <dgm:t>
        <a:bodyPr/>
        <a:lstStyle/>
        <a:p>
          <a:r>
            <a:rPr lang="en-US" sz="1400" dirty="0"/>
            <a:t>All elections must be completed by July 1</a:t>
          </a:r>
          <a:r>
            <a:rPr lang="en-US" sz="1400" baseline="30000" dirty="0"/>
            <a:t>st</a:t>
          </a:r>
          <a:r>
            <a:rPr lang="en-US" sz="1400" dirty="0"/>
            <a:t>. Adult nominations may be accepted up until June 30</a:t>
          </a:r>
          <a:r>
            <a:rPr lang="en-US" sz="1400" baseline="30000" dirty="0"/>
            <a:t>st</a:t>
          </a:r>
          <a:endParaRPr lang="en-US" sz="1400" dirty="0"/>
        </a:p>
      </dgm:t>
    </dgm:pt>
    <dgm:pt modelId="{7075AEA1-1855-4436-B1DD-BB65AD7C0CF6}" type="parTrans" cxnId="{F39DCE38-E773-4ADB-BC9A-C0730B53047C}">
      <dgm:prSet/>
      <dgm:spPr/>
      <dgm:t>
        <a:bodyPr/>
        <a:lstStyle/>
        <a:p>
          <a:endParaRPr lang="en-US"/>
        </a:p>
      </dgm:t>
    </dgm:pt>
    <dgm:pt modelId="{2F6C4A1C-3BA8-493E-829E-74A4145C773C}" type="sibTrans" cxnId="{F39DCE38-E773-4ADB-BC9A-C0730B53047C}">
      <dgm:prSet/>
      <dgm:spPr/>
      <dgm:t>
        <a:bodyPr/>
        <a:lstStyle/>
        <a:p>
          <a:endParaRPr lang="en-US"/>
        </a:p>
      </dgm:t>
    </dgm:pt>
    <dgm:pt modelId="{81B78CD0-0509-4A3A-ADE8-02ECB0927EB5}">
      <dgm:prSet phldrT="[Text]" custT="1"/>
      <dgm:spPr/>
      <dgm:t>
        <a:bodyPr/>
        <a:lstStyle/>
        <a:p>
          <a:pPr algn="ctr"/>
          <a:r>
            <a:rPr lang="en-US" sz="1600" dirty="0"/>
            <a:t>Inductions</a:t>
          </a:r>
        </a:p>
      </dgm:t>
    </dgm:pt>
    <dgm:pt modelId="{240A95D8-16A9-4B7C-9E09-C18512CB981B}" type="parTrans" cxnId="{73A0A41B-B2F3-4D96-A8C3-23FE28062725}">
      <dgm:prSet/>
      <dgm:spPr/>
      <dgm:t>
        <a:bodyPr/>
        <a:lstStyle/>
        <a:p>
          <a:endParaRPr lang="en-US"/>
        </a:p>
      </dgm:t>
    </dgm:pt>
    <dgm:pt modelId="{0AEC7BA0-FAA8-4B48-BA07-69BB337D2769}" type="sibTrans" cxnId="{73A0A41B-B2F3-4D96-A8C3-23FE28062725}">
      <dgm:prSet/>
      <dgm:spPr/>
      <dgm:t>
        <a:bodyPr/>
        <a:lstStyle/>
        <a:p>
          <a:endParaRPr lang="en-US"/>
        </a:p>
      </dgm:t>
    </dgm:pt>
    <dgm:pt modelId="{1294F828-D356-4598-A667-F7E79509D00C}">
      <dgm:prSet phldrT="[Text]" custT="1"/>
      <dgm:spPr/>
      <dgm:t>
        <a:bodyPr/>
        <a:lstStyle/>
        <a:p>
          <a:r>
            <a:rPr lang="en-US" sz="1400" dirty="0"/>
            <a:t>Candidates will receive monthly notifications regarding scheduled inductions</a:t>
          </a:r>
        </a:p>
      </dgm:t>
    </dgm:pt>
    <dgm:pt modelId="{6565C9FC-33AE-4DE4-912D-54205DCAA19F}" type="parTrans" cxnId="{E33AAE15-FE66-4469-9780-7CD406A55CAB}">
      <dgm:prSet/>
      <dgm:spPr/>
      <dgm:t>
        <a:bodyPr/>
        <a:lstStyle/>
        <a:p>
          <a:endParaRPr lang="en-US"/>
        </a:p>
      </dgm:t>
    </dgm:pt>
    <dgm:pt modelId="{83545072-EC3A-42D0-97BE-B124B52E8D4D}" type="sibTrans" cxnId="{E33AAE15-FE66-4469-9780-7CD406A55CAB}">
      <dgm:prSet/>
      <dgm:spPr/>
      <dgm:t>
        <a:bodyPr/>
        <a:lstStyle/>
        <a:p>
          <a:endParaRPr lang="en-US"/>
        </a:p>
      </dgm:t>
    </dgm:pt>
    <dgm:pt modelId="{E4FC8F68-B713-4ED6-9507-928D16B6E23B}">
      <dgm:prSet phldrT="[Text]" custT="1"/>
      <dgm:spPr/>
      <dgm:t>
        <a:bodyPr/>
        <a:lstStyle/>
        <a:p>
          <a:r>
            <a:rPr lang="en-US" sz="1400" dirty="0"/>
            <a:t>Congratulations letters may be sent by chapters. An email will be sent to all candidates inviting them to sign up for their member portal and encourage ordeal registration</a:t>
          </a:r>
        </a:p>
      </dgm:t>
    </dgm:pt>
    <dgm:pt modelId="{72439C43-D3E5-4472-80F4-6A1765E05058}" type="parTrans" cxnId="{C1F82A78-BAF1-4927-9329-B02F18AF3230}">
      <dgm:prSet/>
      <dgm:spPr/>
      <dgm:t>
        <a:bodyPr/>
        <a:lstStyle/>
        <a:p>
          <a:endParaRPr lang="en-US"/>
        </a:p>
      </dgm:t>
    </dgm:pt>
    <dgm:pt modelId="{57B5712A-33CA-41A9-B469-AC9EB8AC5D3F}" type="sibTrans" cxnId="{C1F82A78-BAF1-4927-9329-B02F18AF3230}">
      <dgm:prSet/>
      <dgm:spPr/>
      <dgm:t>
        <a:bodyPr/>
        <a:lstStyle/>
        <a:p>
          <a:endParaRPr lang="en-US"/>
        </a:p>
      </dgm:t>
    </dgm:pt>
    <dgm:pt modelId="{DE91CEB0-F96A-4FAF-9499-6787DDF799F2}">
      <dgm:prSet phldrT="[Text]" custT="1"/>
      <dgm:spPr/>
      <dgm:t>
        <a:bodyPr/>
        <a:lstStyle/>
        <a:p>
          <a:r>
            <a:rPr lang="en-US" sz="1400" dirty="0"/>
            <a:t>Those units who did not hold an election should be contacted by the chapter adviser and district executive</a:t>
          </a:r>
        </a:p>
      </dgm:t>
    </dgm:pt>
    <dgm:pt modelId="{5CEC0771-FD20-4CD9-BF9F-AD35BA3833A7}" type="parTrans" cxnId="{E699BBCC-217E-44C5-BC4F-252ECD296937}">
      <dgm:prSet/>
      <dgm:spPr/>
      <dgm:t>
        <a:bodyPr/>
        <a:lstStyle/>
        <a:p>
          <a:endParaRPr lang="en-US"/>
        </a:p>
      </dgm:t>
    </dgm:pt>
    <dgm:pt modelId="{4A1E2B61-0BDE-4150-89E7-8AD9E38004C9}" type="sibTrans" cxnId="{E699BBCC-217E-44C5-BC4F-252ECD296937}">
      <dgm:prSet/>
      <dgm:spPr/>
      <dgm:t>
        <a:bodyPr/>
        <a:lstStyle/>
        <a:p>
          <a:endParaRPr lang="en-US"/>
        </a:p>
      </dgm:t>
    </dgm:pt>
    <dgm:pt modelId="{3FBC2FAC-E6FB-48BB-9341-DB1C9AD8785B}">
      <dgm:prSet phldrT="[Text]" custT="1"/>
      <dgm:spPr/>
      <dgm:t>
        <a:bodyPr/>
        <a:lstStyle/>
        <a:p>
          <a:endParaRPr lang="en-US" sz="1400" dirty="0"/>
        </a:p>
      </dgm:t>
    </dgm:pt>
    <dgm:pt modelId="{AF8960F0-502E-45F8-9458-FCF52BC23C51}" type="parTrans" cxnId="{7B18AF4E-6215-454E-8CA4-5960DBD89EE7}">
      <dgm:prSet/>
      <dgm:spPr/>
      <dgm:t>
        <a:bodyPr/>
        <a:lstStyle/>
        <a:p>
          <a:endParaRPr lang="en-US"/>
        </a:p>
      </dgm:t>
    </dgm:pt>
    <dgm:pt modelId="{19CE8CC2-F142-4BB5-84AF-B753771CB64C}" type="sibTrans" cxnId="{7B18AF4E-6215-454E-8CA4-5960DBD89EE7}">
      <dgm:prSet/>
      <dgm:spPr/>
      <dgm:t>
        <a:bodyPr/>
        <a:lstStyle/>
        <a:p>
          <a:endParaRPr lang="en-US"/>
        </a:p>
      </dgm:t>
    </dgm:pt>
    <dgm:pt modelId="{C0A50FD3-89E9-4175-A92D-B204804CCBD5}">
      <dgm:prSet phldrT="[Text]" custT="1"/>
      <dgm:spPr/>
      <dgm:t>
        <a:bodyPr/>
        <a:lstStyle/>
        <a:p>
          <a:pPr algn="ctr"/>
          <a:r>
            <a:rPr lang="en-US" sz="1600" dirty="0"/>
            <a:t>Call-Outs</a:t>
          </a:r>
        </a:p>
      </dgm:t>
    </dgm:pt>
    <dgm:pt modelId="{B8036F34-BB6E-4E52-AF14-0B012FE70EC2}" type="sibTrans" cxnId="{F1AA171B-2F57-44DC-A714-A02C3589086A}">
      <dgm:prSet/>
      <dgm:spPr/>
      <dgm:t>
        <a:bodyPr/>
        <a:lstStyle/>
        <a:p>
          <a:endParaRPr lang="en-US"/>
        </a:p>
      </dgm:t>
    </dgm:pt>
    <dgm:pt modelId="{1E9FB79A-5D62-4BF4-BC84-AC19A5DE1B2F}" type="parTrans" cxnId="{F1AA171B-2F57-44DC-A714-A02C3589086A}">
      <dgm:prSet/>
      <dgm:spPr/>
      <dgm:t>
        <a:bodyPr/>
        <a:lstStyle/>
        <a:p>
          <a:endParaRPr lang="en-US"/>
        </a:p>
      </dgm:t>
    </dgm:pt>
    <dgm:pt modelId="{6C6742F8-0BF9-44DE-B7FF-90DC8A87FADD}">
      <dgm:prSet phldrT="[Text]" custT="1"/>
      <dgm:spPr/>
      <dgm:t>
        <a:bodyPr/>
        <a:lstStyle/>
        <a:p>
          <a:r>
            <a:rPr lang="en-US" sz="1400" dirty="0"/>
            <a:t>Candidates have 1 year from their election to complete their ordeal</a:t>
          </a:r>
        </a:p>
      </dgm:t>
    </dgm:pt>
    <dgm:pt modelId="{262B984A-095E-4F55-89AD-4523244C674F}" type="parTrans" cxnId="{D3BE2D68-47CA-4E79-ACCA-93832E7A00B8}">
      <dgm:prSet/>
      <dgm:spPr/>
      <dgm:t>
        <a:bodyPr/>
        <a:lstStyle/>
        <a:p>
          <a:endParaRPr lang="en-US"/>
        </a:p>
      </dgm:t>
    </dgm:pt>
    <dgm:pt modelId="{DF0C694B-83BD-491A-8EE0-D345A777401C}" type="sibTrans" cxnId="{D3BE2D68-47CA-4E79-ACCA-93832E7A00B8}">
      <dgm:prSet/>
      <dgm:spPr/>
      <dgm:t>
        <a:bodyPr/>
        <a:lstStyle/>
        <a:p>
          <a:endParaRPr lang="en-US"/>
        </a:p>
      </dgm:t>
    </dgm:pt>
    <dgm:pt modelId="{6CEE877C-AAA6-4750-BB76-62624A5CF53B}" type="pres">
      <dgm:prSet presAssocID="{EDBD3D5F-425F-46AF-8835-6DEAD2AD15C8}" presName="linearFlow" presStyleCnt="0">
        <dgm:presLayoutVars>
          <dgm:dir/>
          <dgm:animLvl val="lvl"/>
          <dgm:resizeHandles val="exact"/>
        </dgm:presLayoutVars>
      </dgm:prSet>
      <dgm:spPr/>
    </dgm:pt>
    <dgm:pt modelId="{B9BE8118-F91A-4B8C-8EF0-2A056EEAED0B}" type="pres">
      <dgm:prSet presAssocID="{C0A50FD3-89E9-4175-A92D-B204804CCBD5}" presName="composite" presStyleCnt="0"/>
      <dgm:spPr/>
    </dgm:pt>
    <dgm:pt modelId="{22618BB2-03A4-4603-82BD-8626B765DFE1}" type="pres">
      <dgm:prSet presAssocID="{C0A50FD3-89E9-4175-A92D-B204804CCBD5}" presName="parTx" presStyleLbl="node1" presStyleIdx="0" presStyleCnt="3">
        <dgm:presLayoutVars>
          <dgm:chMax val="0"/>
          <dgm:chPref val="0"/>
          <dgm:bulletEnabled val="1"/>
        </dgm:presLayoutVars>
      </dgm:prSet>
      <dgm:spPr/>
    </dgm:pt>
    <dgm:pt modelId="{47D1EAEC-BDBA-4A7E-82AD-350CCEEC86AD}" type="pres">
      <dgm:prSet presAssocID="{C0A50FD3-89E9-4175-A92D-B204804CCBD5}" presName="parSh" presStyleLbl="node1" presStyleIdx="0" presStyleCnt="3" custScaleX="115379" custScaleY="104633" custLinFactNeighborX="9124" custLinFactNeighborY="-61215"/>
      <dgm:spPr/>
    </dgm:pt>
    <dgm:pt modelId="{6A8CE3A2-82A4-4797-81BD-D8B8D5CB1B65}" type="pres">
      <dgm:prSet presAssocID="{C0A50FD3-89E9-4175-A92D-B204804CCBD5}" presName="desTx" presStyleLbl="fgAcc1" presStyleIdx="0" presStyleCnt="3" custScaleX="152105" custScaleY="94297" custLinFactNeighborX="8668" custLinFactNeighborY="-12249">
        <dgm:presLayoutVars>
          <dgm:bulletEnabled val="1"/>
        </dgm:presLayoutVars>
      </dgm:prSet>
      <dgm:spPr/>
    </dgm:pt>
    <dgm:pt modelId="{5F1977B9-D2B2-40BB-9931-07F86C86B315}" type="pres">
      <dgm:prSet presAssocID="{B8036F34-BB6E-4E52-AF14-0B012FE70EC2}" presName="sibTrans" presStyleLbl="sibTrans2D1" presStyleIdx="0" presStyleCnt="2" custLinFactNeighborX="-3219" custLinFactNeighborY="41632"/>
      <dgm:spPr/>
    </dgm:pt>
    <dgm:pt modelId="{21290855-5A28-4553-841D-44E9D07345AE}" type="pres">
      <dgm:prSet presAssocID="{B8036F34-BB6E-4E52-AF14-0B012FE70EC2}" presName="connTx" presStyleLbl="sibTrans2D1" presStyleIdx="0" presStyleCnt="2"/>
      <dgm:spPr/>
    </dgm:pt>
    <dgm:pt modelId="{350039A4-0FBB-4C4F-ACE5-E165C38B57F6}" type="pres">
      <dgm:prSet presAssocID="{15712599-31BD-4861-930C-8E3302014476}" presName="composite" presStyleCnt="0"/>
      <dgm:spPr/>
    </dgm:pt>
    <dgm:pt modelId="{47001527-E35D-462C-9875-DD9B7894330C}" type="pres">
      <dgm:prSet presAssocID="{15712599-31BD-4861-930C-8E3302014476}" presName="parTx" presStyleLbl="node1" presStyleIdx="0" presStyleCnt="3">
        <dgm:presLayoutVars>
          <dgm:chMax val="0"/>
          <dgm:chPref val="0"/>
          <dgm:bulletEnabled val="1"/>
        </dgm:presLayoutVars>
      </dgm:prSet>
      <dgm:spPr/>
    </dgm:pt>
    <dgm:pt modelId="{FBE159B3-7AE4-4999-818B-9F19927E4F54}" type="pres">
      <dgm:prSet presAssocID="{15712599-31BD-4861-930C-8E3302014476}" presName="parSh" presStyleLbl="node1" presStyleIdx="1" presStyleCnt="3" custScaleX="123988" custScaleY="203408" custLinFactY="-59204" custLinFactNeighborX="5941" custLinFactNeighborY="-100000"/>
      <dgm:spPr/>
    </dgm:pt>
    <dgm:pt modelId="{B77DC7E8-D9AC-4C2F-9362-6793A3026582}" type="pres">
      <dgm:prSet presAssocID="{15712599-31BD-4861-930C-8E3302014476}" presName="desTx" presStyleLbl="fgAcc1" presStyleIdx="1" presStyleCnt="3" custScaleX="104998" custScaleY="99834" custLinFactNeighborX="-4722" custLinFactNeighborY="-8842">
        <dgm:presLayoutVars>
          <dgm:bulletEnabled val="1"/>
        </dgm:presLayoutVars>
      </dgm:prSet>
      <dgm:spPr/>
    </dgm:pt>
    <dgm:pt modelId="{B17C2DB5-8BE3-4398-B694-72BD33014FE2}" type="pres">
      <dgm:prSet presAssocID="{D5F49E06-7AA8-49CA-A77F-F968F864A04E}" presName="sibTrans" presStyleLbl="sibTrans2D1" presStyleIdx="1" presStyleCnt="2"/>
      <dgm:spPr/>
    </dgm:pt>
    <dgm:pt modelId="{E7F021B9-A483-4D76-9C3D-AFB238B33C71}" type="pres">
      <dgm:prSet presAssocID="{D5F49E06-7AA8-49CA-A77F-F968F864A04E}" presName="connTx" presStyleLbl="sibTrans2D1" presStyleIdx="1" presStyleCnt="2"/>
      <dgm:spPr/>
    </dgm:pt>
    <dgm:pt modelId="{F1B0F32C-3C69-406B-9D1A-60A76A598B00}" type="pres">
      <dgm:prSet presAssocID="{81B78CD0-0509-4A3A-ADE8-02ECB0927EB5}" presName="composite" presStyleCnt="0"/>
      <dgm:spPr/>
    </dgm:pt>
    <dgm:pt modelId="{6445F20D-7B0A-4420-A4E4-F12E3D0A62D0}" type="pres">
      <dgm:prSet presAssocID="{81B78CD0-0509-4A3A-ADE8-02ECB0927EB5}" presName="parTx" presStyleLbl="node1" presStyleIdx="1" presStyleCnt="3">
        <dgm:presLayoutVars>
          <dgm:chMax val="0"/>
          <dgm:chPref val="0"/>
          <dgm:bulletEnabled val="1"/>
        </dgm:presLayoutVars>
      </dgm:prSet>
      <dgm:spPr/>
    </dgm:pt>
    <dgm:pt modelId="{E802657B-5FD0-48F7-9D8A-DBBEF0D44FFB}" type="pres">
      <dgm:prSet presAssocID="{81B78CD0-0509-4A3A-ADE8-02ECB0927EB5}" presName="parSh" presStyleLbl="node1" presStyleIdx="2" presStyleCnt="3" custLinFactNeighborX="8317" custLinFactNeighborY="-47998"/>
      <dgm:spPr/>
    </dgm:pt>
    <dgm:pt modelId="{D50D82B9-012A-40FB-8CC9-294AC37321CF}" type="pres">
      <dgm:prSet presAssocID="{81B78CD0-0509-4A3A-ADE8-02ECB0927EB5}" presName="desTx" presStyleLbl="fgAcc1" presStyleIdx="2" presStyleCnt="3" custScaleX="98767" custScaleY="95734" custLinFactNeighborX="1164" custLinFactNeighborY="-13933">
        <dgm:presLayoutVars>
          <dgm:bulletEnabled val="1"/>
        </dgm:presLayoutVars>
      </dgm:prSet>
      <dgm:spPr/>
    </dgm:pt>
  </dgm:ptLst>
  <dgm:cxnLst>
    <dgm:cxn modelId="{8933D109-2ED1-48E6-82C4-16C2860379B7}" type="presOf" srcId="{15712599-31BD-4861-930C-8E3302014476}" destId="{FBE159B3-7AE4-4999-818B-9F19927E4F54}" srcOrd="1" destOrd="0" presId="urn:microsoft.com/office/officeart/2005/8/layout/process3"/>
    <dgm:cxn modelId="{2B26FF0A-A370-4D8D-A2E4-E376E42FC1D5}" type="presOf" srcId="{1294F828-D356-4598-A667-F7E79509D00C}" destId="{D50D82B9-012A-40FB-8CC9-294AC37321CF}" srcOrd="0" destOrd="0" presId="urn:microsoft.com/office/officeart/2005/8/layout/process3"/>
    <dgm:cxn modelId="{FC212D0C-6EE6-414E-8F14-10313ECB8AB0}" type="presOf" srcId="{C0A50FD3-89E9-4175-A92D-B204804CCBD5}" destId="{47D1EAEC-BDBA-4A7E-82AD-350CCEEC86AD}" srcOrd="1" destOrd="0" presId="urn:microsoft.com/office/officeart/2005/8/layout/process3"/>
    <dgm:cxn modelId="{BF46820F-5886-46DC-B664-ACD1F976C952}" type="presOf" srcId="{E4FC8F68-B713-4ED6-9507-928D16B6E23B}" destId="{6A8CE3A2-82A4-4797-81BD-D8B8D5CB1B65}" srcOrd="0" destOrd="1" presId="urn:microsoft.com/office/officeart/2005/8/layout/process3"/>
    <dgm:cxn modelId="{E33AAE15-FE66-4469-9780-7CD406A55CAB}" srcId="{81B78CD0-0509-4A3A-ADE8-02ECB0927EB5}" destId="{1294F828-D356-4598-A667-F7E79509D00C}" srcOrd="0" destOrd="0" parTransId="{6565C9FC-33AE-4DE4-912D-54205DCAA19F}" sibTransId="{83545072-EC3A-42D0-97BE-B124B52E8D4D}"/>
    <dgm:cxn modelId="{F1AA171B-2F57-44DC-A714-A02C3589086A}" srcId="{EDBD3D5F-425F-46AF-8835-6DEAD2AD15C8}" destId="{C0A50FD3-89E9-4175-A92D-B204804CCBD5}" srcOrd="0" destOrd="0" parTransId="{1E9FB79A-5D62-4BF4-BC84-AC19A5DE1B2F}" sibTransId="{B8036F34-BB6E-4E52-AF14-0B012FE70EC2}"/>
    <dgm:cxn modelId="{73A0A41B-B2F3-4D96-A8C3-23FE28062725}" srcId="{EDBD3D5F-425F-46AF-8835-6DEAD2AD15C8}" destId="{81B78CD0-0509-4A3A-ADE8-02ECB0927EB5}" srcOrd="2" destOrd="0" parTransId="{240A95D8-16A9-4B7C-9E09-C18512CB981B}" sibTransId="{0AEC7BA0-FAA8-4B48-BA07-69BB337D2769}"/>
    <dgm:cxn modelId="{8A62661F-BD8D-4257-9998-B5155CA225E1}" type="presOf" srcId="{81B78CD0-0509-4A3A-ADE8-02ECB0927EB5}" destId="{E802657B-5FD0-48F7-9D8A-DBBEF0D44FFB}" srcOrd="1" destOrd="0" presId="urn:microsoft.com/office/officeart/2005/8/layout/process3"/>
    <dgm:cxn modelId="{51D0F726-D4AC-4310-B4B0-5A84A5679181}" type="presOf" srcId="{C0A50FD3-89E9-4175-A92D-B204804CCBD5}" destId="{22618BB2-03A4-4603-82BD-8626B765DFE1}" srcOrd="0" destOrd="0" presId="urn:microsoft.com/office/officeart/2005/8/layout/process3"/>
    <dgm:cxn modelId="{CFE3352E-E9D7-4026-8D63-A19DD28FB7AC}" type="presOf" srcId="{15712599-31BD-4861-930C-8E3302014476}" destId="{47001527-E35D-462C-9875-DD9B7894330C}" srcOrd="0" destOrd="0" presId="urn:microsoft.com/office/officeart/2005/8/layout/process3"/>
    <dgm:cxn modelId="{FCBA0535-7C0C-4F04-9C94-0FE202E6D9A9}" type="presOf" srcId="{D5F49E06-7AA8-49CA-A77F-F968F864A04E}" destId="{B17C2DB5-8BE3-4398-B694-72BD33014FE2}" srcOrd="0" destOrd="0" presId="urn:microsoft.com/office/officeart/2005/8/layout/process3"/>
    <dgm:cxn modelId="{F39DCE38-E773-4ADB-BC9A-C0730B53047C}" srcId="{15712599-31BD-4861-930C-8E3302014476}" destId="{397CC3B3-8574-4B32-B622-D8844F859BA2}" srcOrd="0" destOrd="0" parTransId="{7075AEA1-1855-4436-B1DD-BB65AD7C0CF6}" sibTransId="{2F6C4A1C-3BA8-493E-829E-74A4145C773C}"/>
    <dgm:cxn modelId="{D3BE2D68-47CA-4E79-ACCA-93832E7A00B8}" srcId="{81B78CD0-0509-4A3A-ADE8-02ECB0927EB5}" destId="{6C6742F8-0BF9-44DE-B7FF-90DC8A87FADD}" srcOrd="1" destOrd="0" parTransId="{262B984A-095E-4F55-89AD-4523244C674F}" sibTransId="{DF0C694B-83BD-491A-8EE0-D345A777401C}"/>
    <dgm:cxn modelId="{7B18AF4E-6215-454E-8CA4-5960DBD89EE7}" srcId="{15712599-31BD-4861-930C-8E3302014476}" destId="{3FBC2FAC-E6FB-48BB-9341-DB1C9AD8785B}" srcOrd="2" destOrd="0" parTransId="{AF8960F0-502E-45F8-9458-FCF52BC23C51}" sibTransId="{19CE8CC2-F142-4BB5-84AF-B753771CB64C}"/>
    <dgm:cxn modelId="{7DB18A54-9A60-49EE-BFBE-6F95BE7697D3}" type="presOf" srcId="{3FBC2FAC-E6FB-48BB-9341-DB1C9AD8785B}" destId="{B77DC7E8-D9AC-4C2F-9362-6793A3026582}" srcOrd="0" destOrd="2" presId="urn:microsoft.com/office/officeart/2005/8/layout/process3"/>
    <dgm:cxn modelId="{1315FF74-B096-4494-806D-9ED6CDEE7DD8}" type="presOf" srcId="{81B78CD0-0509-4A3A-ADE8-02ECB0927EB5}" destId="{6445F20D-7B0A-4420-A4E4-F12E3D0A62D0}" srcOrd="0" destOrd="0" presId="urn:microsoft.com/office/officeart/2005/8/layout/process3"/>
    <dgm:cxn modelId="{42397076-A85E-4B1F-8177-EB47EC9E7FF8}" type="presOf" srcId="{DE91CEB0-F96A-4FAF-9499-6787DDF799F2}" destId="{B77DC7E8-D9AC-4C2F-9362-6793A3026582}" srcOrd="0" destOrd="1" presId="urn:microsoft.com/office/officeart/2005/8/layout/process3"/>
    <dgm:cxn modelId="{C1F82A78-BAF1-4927-9329-B02F18AF3230}" srcId="{C0A50FD3-89E9-4175-A92D-B204804CCBD5}" destId="{E4FC8F68-B713-4ED6-9507-928D16B6E23B}" srcOrd="1" destOrd="0" parTransId="{72439C43-D3E5-4472-80F4-6A1765E05058}" sibTransId="{57B5712A-33CA-41A9-B469-AC9EB8AC5D3F}"/>
    <dgm:cxn modelId="{FAC91489-137C-4AED-AD30-6BCD09A44EF8}" type="presOf" srcId="{B8036F34-BB6E-4E52-AF14-0B012FE70EC2}" destId="{5F1977B9-D2B2-40BB-9931-07F86C86B315}" srcOrd="0" destOrd="0" presId="urn:microsoft.com/office/officeart/2005/8/layout/process3"/>
    <dgm:cxn modelId="{9715C9A9-0547-4F10-B11E-E888CC3B80AE}" type="presOf" srcId="{B8036F34-BB6E-4E52-AF14-0B012FE70EC2}" destId="{21290855-5A28-4553-841D-44E9D07345AE}" srcOrd="1" destOrd="0" presId="urn:microsoft.com/office/officeart/2005/8/layout/process3"/>
    <dgm:cxn modelId="{8E9ECFB7-CF22-45A1-839A-BE706DD0C19B}" type="presOf" srcId="{397CC3B3-8574-4B32-B622-D8844F859BA2}" destId="{B77DC7E8-D9AC-4C2F-9362-6793A3026582}" srcOrd="0" destOrd="0" presId="urn:microsoft.com/office/officeart/2005/8/layout/process3"/>
    <dgm:cxn modelId="{628AE9C5-1A87-4FA2-A207-E500DF956385}" type="presOf" srcId="{6C6742F8-0BF9-44DE-B7FF-90DC8A87FADD}" destId="{D50D82B9-012A-40FB-8CC9-294AC37321CF}" srcOrd="0" destOrd="1" presId="urn:microsoft.com/office/officeart/2005/8/layout/process3"/>
    <dgm:cxn modelId="{F9B001CA-620B-4013-B07D-0B28829C87D2}" type="presOf" srcId="{EDBD3D5F-425F-46AF-8835-6DEAD2AD15C8}" destId="{6CEE877C-AAA6-4750-BB76-62624A5CF53B}" srcOrd="0" destOrd="0" presId="urn:microsoft.com/office/officeart/2005/8/layout/process3"/>
    <dgm:cxn modelId="{E699BBCC-217E-44C5-BC4F-252ECD296937}" srcId="{15712599-31BD-4861-930C-8E3302014476}" destId="{DE91CEB0-F96A-4FAF-9499-6787DDF799F2}" srcOrd="1" destOrd="0" parTransId="{5CEC0771-FD20-4CD9-BF9F-AD35BA3833A7}" sibTransId="{4A1E2B61-0BDE-4150-89E7-8AD9E38004C9}"/>
    <dgm:cxn modelId="{213C97D5-3D78-4592-B73D-86D298763C67}" srcId="{EDBD3D5F-425F-46AF-8835-6DEAD2AD15C8}" destId="{15712599-31BD-4861-930C-8E3302014476}" srcOrd="1" destOrd="0" parTransId="{9B79B197-2EC3-4C4A-B2B1-DFD7F70E3849}" sibTransId="{D5F49E06-7AA8-49CA-A77F-F968F864A04E}"/>
    <dgm:cxn modelId="{201A55DE-2FFC-44C4-A894-45BF72613242}" type="presOf" srcId="{D5F49E06-7AA8-49CA-A77F-F968F864A04E}" destId="{E7F021B9-A483-4D76-9C3D-AFB238B33C71}" srcOrd="1" destOrd="0" presId="urn:microsoft.com/office/officeart/2005/8/layout/process3"/>
    <dgm:cxn modelId="{0F05AAE0-1782-456A-AF93-DEB8C4FFF669}" type="presOf" srcId="{FD5F2F1F-FE66-43D8-B029-C810C139801B}" destId="{6A8CE3A2-82A4-4797-81BD-D8B8D5CB1B65}" srcOrd="0" destOrd="0" presId="urn:microsoft.com/office/officeart/2005/8/layout/process3"/>
    <dgm:cxn modelId="{F02BF2F5-9063-4F89-9EAF-0A9807D31C8C}" srcId="{C0A50FD3-89E9-4175-A92D-B204804CCBD5}" destId="{FD5F2F1F-FE66-43D8-B029-C810C139801B}" srcOrd="0" destOrd="0" parTransId="{FF0EBA6A-7C14-4773-942C-24EDE1127E28}" sibTransId="{5DE23A4E-1F52-4EEA-8C29-4B0178FAD19D}"/>
    <dgm:cxn modelId="{82EA52C0-C0DF-4D1C-8D63-20FB25D8DE63}" type="presParOf" srcId="{6CEE877C-AAA6-4750-BB76-62624A5CF53B}" destId="{B9BE8118-F91A-4B8C-8EF0-2A056EEAED0B}" srcOrd="0" destOrd="0" presId="urn:microsoft.com/office/officeart/2005/8/layout/process3"/>
    <dgm:cxn modelId="{11FFB6EF-D8D1-48B0-B7FE-7765B243560C}" type="presParOf" srcId="{B9BE8118-F91A-4B8C-8EF0-2A056EEAED0B}" destId="{22618BB2-03A4-4603-82BD-8626B765DFE1}" srcOrd="0" destOrd="0" presId="urn:microsoft.com/office/officeart/2005/8/layout/process3"/>
    <dgm:cxn modelId="{82797C1C-0DD4-49A0-94A4-BAD1E45305C0}" type="presParOf" srcId="{B9BE8118-F91A-4B8C-8EF0-2A056EEAED0B}" destId="{47D1EAEC-BDBA-4A7E-82AD-350CCEEC86AD}" srcOrd="1" destOrd="0" presId="urn:microsoft.com/office/officeart/2005/8/layout/process3"/>
    <dgm:cxn modelId="{240A2706-42E0-4247-BB0F-DF95106304B4}" type="presParOf" srcId="{B9BE8118-F91A-4B8C-8EF0-2A056EEAED0B}" destId="{6A8CE3A2-82A4-4797-81BD-D8B8D5CB1B65}" srcOrd="2" destOrd="0" presId="urn:microsoft.com/office/officeart/2005/8/layout/process3"/>
    <dgm:cxn modelId="{97EF8BAE-6EBD-4AB6-B55B-CC3A1C592056}" type="presParOf" srcId="{6CEE877C-AAA6-4750-BB76-62624A5CF53B}" destId="{5F1977B9-D2B2-40BB-9931-07F86C86B315}" srcOrd="1" destOrd="0" presId="urn:microsoft.com/office/officeart/2005/8/layout/process3"/>
    <dgm:cxn modelId="{7830E269-AFD2-4ED1-B5F1-038716742619}" type="presParOf" srcId="{5F1977B9-D2B2-40BB-9931-07F86C86B315}" destId="{21290855-5A28-4553-841D-44E9D07345AE}" srcOrd="0" destOrd="0" presId="urn:microsoft.com/office/officeart/2005/8/layout/process3"/>
    <dgm:cxn modelId="{2D5E7A52-5672-4F2E-B202-88C05D208067}" type="presParOf" srcId="{6CEE877C-AAA6-4750-BB76-62624A5CF53B}" destId="{350039A4-0FBB-4C4F-ACE5-E165C38B57F6}" srcOrd="2" destOrd="0" presId="urn:microsoft.com/office/officeart/2005/8/layout/process3"/>
    <dgm:cxn modelId="{B72209B8-613A-4C2E-8A97-95968773F07C}" type="presParOf" srcId="{350039A4-0FBB-4C4F-ACE5-E165C38B57F6}" destId="{47001527-E35D-462C-9875-DD9B7894330C}" srcOrd="0" destOrd="0" presId="urn:microsoft.com/office/officeart/2005/8/layout/process3"/>
    <dgm:cxn modelId="{3735DE69-AE7E-483C-8F08-75336654E2F6}" type="presParOf" srcId="{350039A4-0FBB-4C4F-ACE5-E165C38B57F6}" destId="{FBE159B3-7AE4-4999-818B-9F19927E4F54}" srcOrd="1" destOrd="0" presId="urn:microsoft.com/office/officeart/2005/8/layout/process3"/>
    <dgm:cxn modelId="{3FE9E5D8-D539-4599-A9E9-C70A5C8E430C}" type="presParOf" srcId="{350039A4-0FBB-4C4F-ACE5-E165C38B57F6}" destId="{B77DC7E8-D9AC-4C2F-9362-6793A3026582}" srcOrd="2" destOrd="0" presId="urn:microsoft.com/office/officeart/2005/8/layout/process3"/>
    <dgm:cxn modelId="{E58E63F6-E441-45E6-82F4-72200005FF04}" type="presParOf" srcId="{6CEE877C-AAA6-4750-BB76-62624A5CF53B}" destId="{B17C2DB5-8BE3-4398-B694-72BD33014FE2}" srcOrd="3" destOrd="0" presId="urn:microsoft.com/office/officeart/2005/8/layout/process3"/>
    <dgm:cxn modelId="{2F4FC6F7-84E8-42F9-8E4E-AF91F9281973}" type="presParOf" srcId="{B17C2DB5-8BE3-4398-B694-72BD33014FE2}" destId="{E7F021B9-A483-4D76-9C3D-AFB238B33C71}" srcOrd="0" destOrd="0" presId="urn:microsoft.com/office/officeart/2005/8/layout/process3"/>
    <dgm:cxn modelId="{C6C46C76-FEB2-42B5-844C-76D112A2B9B8}" type="presParOf" srcId="{6CEE877C-AAA6-4750-BB76-62624A5CF53B}" destId="{F1B0F32C-3C69-406B-9D1A-60A76A598B00}" srcOrd="4" destOrd="0" presId="urn:microsoft.com/office/officeart/2005/8/layout/process3"/>
    <dgm:cxn modelId="{59DA774A-527F-47B9-82E4-1A5451606FF3}" type="presParOf" srcId="{F1B0F32C-3C69-406B-9D1A-60A76A598B00}" destId="{6445F20D-7B0A-4420-A4E4-F12E3D0A62D0}" srcOrd="0" destOrd="0" presId="urn:microsoft.com/office/officeart/2005/8/layout/process3"/>
    <dgm:cxn modelId="{37836C7F-0500-4820-B413-EB576DD46FB3}" type="presParOf" srcId="{F1B0F32C-3C69-406B-9D1A-60A76A598B00}" destId="{E802657B-5FD0-48F7-9D8A-DBBEF0D44FFB}" srcOrd="1" destOrd="0" presId="urn:microsoft.com/office/officeart/2005/8/layout/process3"/>
    <dgm:cxn modelId="{0367F813-013B-42BB-B590-3B97C7F04435}" type="presParOf" srcId="{F1B0F32C-3C69-406B-9D1A-60A76A598B00}" destId="{D50D82B9-012A-40FB-8CC9-294AC37321CF}"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A95206-8A92-4CFC-A9E4-7B168AA02490}"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FA9E980C-2DDC-4311-AD06-36EAD8B36593}">
      <dgm:prSet phldrT="[Text]"/>
      <dgm:spPr/>
      <dgm:t>
        <a:bodyPr/>
        <a:lstStyle/>
        <a:p>
          <a:r>
            <a:rPr lang="en-US" dirty="0"/>
            <a:t>Nov. 1</a:t>
          </a:r>
          <a:r>
            <a:rPr lang="en-US" baseline="30000" dirty="0"/>
            <a:t>st</a:t>
          </a:r>
          <a:r>
            <a:rPr lang="en-US" dirty="0"/>
            <a:t> Request to Schedule Election</a:t>
          </a:r>
        </a:p>
      </dgm:t>
    </dgm:pt>
    <dgm:pt modelId="{F9BE7C1A-626B-4A21-8DF1-EB44B297DA6F}" type="parTrans" cxnId="{50FCD98E-D01F-4A4E-BE69-A90401A5A245}">
      <dgm:prSet/>
      <dgm:spPr/>
      <dgm:t>
        <a:bodyPr/>
        <a:lstStyle/>
        <a:p>
          <a:endParaRPr lang="en-US"/>
        </a:p>
      </dgm:t>
    </dgm:pt>
    <dgm:pt modelId="{F7AE6CC0-9B8E-4CC6-9B60-60B872512536}" type="sibTrans" cxnId="{50FCD98E-D01F-4A4E-BE69-A90401A5A245}">
      <dgm:prSet/>
      <dgm:spPr/>
      <dgm:t>
        <a:bodyPr/>
        <a:lstStyle/>
        <a:p>
          <a:endParaRPr lang="en-US"/>
        </a:p>
      </dgm:t>
    </dgm:pt>
    <dgm:pt modelId="{8519C480-DE0F-4E62-8E0B-1D2522108975}" type="asst">
      <dgm:prSet phldrT="[Text]"/>
      <dgm:spPr/>
      <dgm:t>
        <a:bodyPr/>
        <a:lstStyle/>
        <a:p>
          <a:r>
            <a:rPr lang="en-US" dirty="0"/>
            <a:t>Monthly Reminder</a:t>
          </a:r>
        </a:p>
      </dgm:t>
    </dgm:pt>
    <dgm:pt modelId="{C392E8C2-19B7-4CDF-B9B6-279B798CADF8}" type="parTrans" cxnId="{D5AFCEA8-668D-4E7B-8744-FBE32637E238}">
      <dgm:prSet/>
      <dgm:spPr/>
      <dgm:t>
        <a:bodyPr/>
        <a:lstStyle/>
        <a:p>
          <a:endParaRPr lang="en-US"/>
        </a:p>
      </dgm:t>
    </dgm:pt>
    <dgm:pt modelId="{2F059884-9105-4A11-A4DB-F56DE10CE803}" type="sibTrans" cxnId="{D5AFCEA8-668D-4E7B-8744-FBE32637E238}">
      <dgm:prSet/>
      <dgm:spPr/>
      <dgm:t>
        <a:bodyPr/>
        <a:lstStyle/>
        <a:p>
          <a:endParaRPr lang="en-US"/>
        </a:p>
      </dgm:t>
    </dgm:pt>
    <dgm:pt modelId="{CA417853-7F1F-4CAC-8088-B49EEBEE6745}">
      <dgm:prSet phldrT="[Text]"/>
      <dgm:spPr/>
      <dgm:t>
        <a:bodyPr/>
        <a:lstStyle/>
        <a:p>
          <a:r>
            <a:rPr lang="en-US" dirty="0"/>
            <a:t>Unit provides preferred dates </a:t>
          </a:r>
        </a:p>
      </dgm:t>
    </dgm:pt>
    <dgm:pt modelId="{03A2BE99-2E37-4AC9-BBAA-694FAB1F5884}" type="parTrans" cxnId="{D4DBC0C5-4B3E-44BF-A9F0-DE0F8CE4F7A9}">
      <dgm:prSet/>
      <dgm:spPr/>
      <dgm:t>
        <a:bodyPr/>
        <a:lstStyle/>
        <a:p>
          <a:endParaRPr lang="en-US"/>
        </a:p>
      </dgm:t>
    </dgm:pt>
    <dgm:pt modelId="{6A49C291-482B-4059-9E1D-F46FAC1BD777}" type="sibTrans" cxnId="{D4DBC0C5-4B3E-44BF-A9F0-DE0F8CE4F7A9}">
      <dgm:prSet/>
      <dgm:spPr/>
      <dgm:t>
        <a:bodyPr/>
        <a:lstStyle/>
        <a:p>
          <a:endParaRPr lang="en-US"/>
        </a:p>
      </dgm:t>
    </dgm:pt>
    <dgm:pt modelId="{410423A6-6D87-4285-9C42-19C35C971518}">
      <dgm:prSet phldrT="[Text]"/>
      <dgm:spPr/>
      <dgm:t>
        <a:bodyPr/>
        <a:lstStyle/>
        <a:p>
          <a:r>
            <a:rPr lang="en-US" dirty="0"/>
            <a:t>Unit Declines</a:t>
          </a:r>
        </a:p>
      </dgm:t>
    </dgm:pt>
    <dgm:pt modelId="{B7E230B3-CB56-4CF7-9931-17C8216A1046}" type="parTrans" cxnId="{5E6BC967-4B7A-4F7A-834A-2B09950BFCAB}">
      <dgm:prSet/>
      <dgm:spPr/>
      <dgm:t>
        <a:bodyPr/>
        <a:lstStyle/>
        <a:p>
          <a:endParaRPr lang="en-US"/>
        </a:p>
      </dgm:t>
    </dgm:pt>
    <dgm:pt modelId="{D08FD01C-F230-4448-B6C5-3CEA4A343C21}" type="sibTrans" cxnId="{5E6BC967-4B7A-4F7A-834A-2B09950BFCAB}">
      <dgm:prSet/>
      <dgm:spPr/>
      <dgm:t>
        <a:bodyPr/>
        <a:lstStyle/>
        <a:p>
          <a:endParaRPr lang="en-US"/>
        </a:p>
      </dgm:t>
    </dgm:pt>
    <dgm:pt modelId="{B57879DB-5D2B-4237-9F35-41D49F95354D}">
      <dgm:prSet phldrT="[Text]"/>
      <dgm:spPr/>
      <dgm:t>
        <a:bodyPr/>
        <a:lstStyle/>
        <a:p>
          <a:r>
            <a:rPr lang="en-US" dirty="0"/>
            <a:t>Unit has no eligible youth</a:t>
          </a:r>
        </a:p>
      </dgm:t>
    </dgm:pt>
    <dgm:pt modelId="{9EEFD61F-8C2F-4C40-9553-D036BC317FB4}" type="parTrans" cxnId="{6E07BDE3-217F-4A3B-BC34-9E80EAB1EE02}">
      <dgm:prSet/>
      <dgm:spPr/>
      <dgm:t>
        <a:bodyPr/>
        <a:lstStyle/>
        <a:p>
          <a:endParaRPr lang="en-US"/>
        </a:p>
      </dgm:t>
    </dgm:pt>
    <dgm:pt modelId="{50F58A51-0379-4380-AB14-7D1F65D5E0A5}" type="sibTrans" cxnId="{6E07BDE3-217F-4A3B-BC34-9E80EAB1EE02}">
      <dgm:prSet/>
      <dgm:spPr/>
      <dgm:t>
        <a:bodyPr/>
        <a:lstStyle/>
        <a:p>
          <a:endParaRPr lang="en-US"/>
        </a:p>
      </dgm:t>
    </dgm:pt>
    <dgm:pt modelId="{FE63A922-1D94-47D4-849B-7BF828F00F19}" type="pres">
      <dgm:prSet presAssocID="{6AA95206-8A92-4CFC-A9E4-7B168AA02490}" presName="hierChild1" presStyleCnt="0">
        <dgm:presLayoutVars>
          <dgm:orgChart val="1"/>
          <dgm:chPref val="1"/>
          <dgm:dir/>
          <dgm:animOne val="branch"/>
          <dgm:animLvl val="lvl"/>
          <dgm:resizeHandles/>
        </dgm:presLayoutVars>
      </dgm:prSet>
      <dgm:spPr/>
    </dgm:pt>
    <dgm:pt modelId="{1D260DC4-AB6C-45D1-B0EE-718CEA1628D8}" type="pres">
      <dgm:prSet presAssocID="{FA9E980C-2DDC-4311-AD06-36EAD8B36593}" presName="hierRoot1" presStyleCnt="0">
        <dgm:presLayoutVars>
          <dgm:hierBranch val="init"/>
        </dgm:presLayoutVars>
      </dgm:prSet>
      <dgm:spPr/>
    </dgm:pt>
    <dgm:pt modelId="{D726AA70-9D7A-4261-B97C-F608FA6E5921}" type="pres">
      <dgm:prSet presAssocID="{FA9E980C-2DDC-4311-AD06-36EAD8B36593}" presName="rootComposite1" presStyleCnt="0"/>
      <dgm:spPr/>
    </dgm:pt>
    <dgm:pt modelId="{63B638BB-743C-4062-AC42-E996D9AD81B2}" type="pres">
      <dgm:prSet presAssocID="{FA9E980C-2DDC-4311-AD06-36EAD8B36593}" presName="rootText1" presStyleLbl="node0" presStyleIdx="0" presStyleCnt="1" custScaleX="63564" custScaleY="142597">
        <dgm:presLayoutVars>
          <dgm:chPref val="3"/>
        </dgm:presLayoutVars>
      </dgm:prSet>
      <dgm:spPr/>
    </dgm:pt>
    <dgm:pt modelId="{F75F8B85-6A7B-4F01-8E75-29309637058B}" type="pres">
      <dgm:prSet presAssocID="{FA9E980C-2DDC-4311-AD06-36EAD8B36593}" presName="rootConnector1" presStyleLbl="node1" presStyleIdx="0" presStyleCnt="0"/>
      <dgm:spPr/>
    </dgm:pt>
    <dgm:pt modelId="{112FAE23-EFB8-417D-B68C-4648477F44B7}" type="pres">
      <dgm:prSet presAssocID="{FA9E980C-2DDC-4311-AD06-36EAD8B36593}" presName="hierChild2" presStyleCnt="0"/>
      <dgm:spPr/>
    </dgm:pt>
    <dgm:pt modelId="{9226EAA7-6BD0-48EB-8449-B54064DB8FA7}" type="pres">
      <dgm:prSet presAssocID="{03A2BE99-2E37-4AC9-BBAA-694FAB1F5884}" presName="Name64" presStyleLbl="parChTrans1D2" presStyleIdx="0" presStyleCnt="4"/>
      <dgm:spPr/>
    </dgm:pt>
    <dgm:pt modelId="{79553EB5-4F4E-4EFE-82C3-B70A42957456}" type="pres">
      <dgm:prSet presAssocID="{CA417853-7F1F-4CAC-8088-B49EEBEE6745}" presName="hierRoot2" presStyleCnt="0">
        <dgm:presLayoutVars>
          <dgm:hierBranch val="init"/>
        </dgm:presLayoutVars>
      </dgm:prSet>
      <dgm:spPr/>
    </dgm:pt>
    <dgm:pt modelId="{08C97166-09C5-41F1-9C3B-ABAE1D989FBB}" type="pres">
      <dgm:prSet presAssocID="{CA417853-7F1F-4CAC-8088-B49EEBEE6745}" presName="rootComposite" presStyleCnt="0"/>
      <dgm:spPr/>
    </dgm:pt>
    <dgm:pt modelId="{5C96DFED-3A4B-411B-97BB-5A633A8F2372}" type="pres">
      <dgm:prSet presAssocID="{CA417853-7F1F-4CAC-8088-B49EEBEE6745}" presName="rootText" presStyleLbl="node2" presStyleIdx="0" presStyleCnt="3">
        <dgm:presLayoutVars>
          <dgm:chPref val="3"/>
        </dgm:presLayoutVars>
      </dgm:prSet>
      <dgm:spPr/>
    </dgm:pt>
    <dgm:pt modelId="{7A88BD14-057D-4848-80F1-9ED47C7E29BE}" type="pres">
      <dgm:prSet presAssocID="{CA417853-7F1F-4CAC-8088-B49EEBEE6745}" presName="rootConnector" presStyleLbl="node2" presStyleIdx="0" presStyleCnt="3"/>
      <dgm:spPr/>
    </dgm:pt>
    <dgm:pt modelId="{38C25F52-FAC7-48CA-BADB-8F6A472BF034}" type="pres">
      <dgm:prSet presAssocID="{CA417853-7F1F-4CAC-8088-B49EEBEE6745}" presName="hierChild4" presStyleCnt="0"/>
      <dgm:spPr/>
    </dgm:pt>
    <dgm:pt modelId="{96459F17-8CE5-45AA-B9E4-E965075D603C}" type="pres">
      <dgm:prSet presAssocID="{CA417853-7F1F-4CAC-8088-B49EEBEE6745}" presName="hierChild5" presStyleCnt="0"/>
      <dgm:spPr/>
    </dgm:pt>
    <dgm:pt modelId="{8550031E-18DF-4EDC-A735-50973759EFE3}" type="pres">
      <dgm:prSet presAssocID="{B7E230B3-CB56-4CF7-9931-17C8216A1046}" presName="Name64" presStyleLbl="parChTrans1D2" presStyleIdx="1" presStyleCnt="4"/>
      <dgm:spPr/>
    </dgm:pt>
    <dgm:pt modelId="{1EA63146-77C9-4475-8475-61DB25625E70}" type="pres">
      <dgm:prSet presAssocID="{410423A6-6D87-4285-9C42-19C35C971518}" presName="hierRoot2" presStyleCnt="0">
        <dgm:presLayoutVars>
          <dgm:hierBranch val="init"/>
        </dgm:presLayoutVars>
      </dgm:prSet>
      <dgm:spPr/>
    </dgm:pt>
    <dgm:pt modelId="{14019FEB-8282-422A-8B97-F4345681B64D}" type="pres">
      <dgm:prSet presAssocID="{410423A6-6D87-4285-9C42-19C35C971518}" presName="rootComposite" presStyleCnt="0"/>
      <dgm:spPr/>
    </dgm:pt>
    <dgm:pt modelId="{0D9D702E-7FB9-4598-ACC1-DC6DD249C26C}" type="pres">
      <dgm:prSet presAssocID="{410423A6-6D87-4285-9C42-19C35C971518}" presName="rootText" presStyleLbl="node2" presStyleIdx="1" presStyleCnt="3">
        <dgm:presLayoutVars>
          <dgm:chPref val="3"/>
        </dgm:presLayoutVars>
      </dgm:prSet>
      <dgm:spPr/>
    </dgm:pt>
    <dgm:pt modelId="{1989DF87-736B-4CF4-89F9-858A7895E662}" type="pres">
      <dgm:prSet presAssocID="{410423A6-6D87-4285-9C42-19C35C971518}" presName="rootConnector" presStyleLbl="node2" presStyleIdx="1" presStyleCnt="3"/>
      <dgm:spPr/>
    </dgm:pt>
    <dgm:pt modelId="{04692E71-9D2F-46DD-B264-B36E5AAC475E}" type="pres">
      <dgm:prSet presAssocID="{410423A6-6D87-4285-9C42-19C35C971518}" presName="hierChild4" presStyleCnt="0"/>
      <dgm:spPr/>
    </dgm:pt>
    <dgm:pt modelId="{C2727DFD-7EC8-4CAF-A7E3-7FE51AA6EAAB}" type="pres">
      <dgm:prSet presAssocID="{410423A6-6D87-4285-9C42-19C35C971518}" presName="hierChild5" presStyleCnt="0"/>
      <dgm:spPr/>
    </dgm:pt>
    <dgm:pt modelId="{7B839ED8-D0EF-4AE4-A927-AAEB7E8DC04A}" type="pres">
      <dgm:prSet presAssocID="{9EEFD61F-8C2F-4C40-9553-D036BC317FB4}" presName="Name64" presStyleLbl="parChTrans1D2" presStyleIdx="2" presStyleCnt="4"/>
      <dgm:spPr/>
    </dgm:pt>
    <dgm:pt modelId="{3AE304BE-90F2-4D99-B332-C80D93FA9EAE}" type="pres">
      <dgm:prSet presAssocID="{B57879DB-5D2B-4237-9F35-41D49F95354D}" presName="hierRoot2" presStyleCnt="0">
        <dgm:presLayoutVars>
          <dgm:hierBranch val="init"/>
        </dgm:presLayoutVars>
      </dgm:prSet>
      <dgm:spPr/>
    </dgm:pt>
    <dgm:pt modelId="{0B7E26D6-067D-4ED4-855D-2038ABED2F2E}" type="pres">
      <dgm:prSet presAssocID="{B57879DB-5D2B-4237-9F35-41D49F95354D}" presName="rootComposite" presStyleCnt="0"/>
      <dgm:spPr/>
    </dgm:pt>
    <dgm:pt modelId="{A0B80229-2C17-49DD-8FE4-5E4521069739}" type="pres">
      <dgm:prSet presAssocID="{B57879DB-5D2B-4237-9F35-41D49F95354D}" presName="rootText" presStyleLbl="node2" presStyleIdx="2" presStyleCnt="3">
        <dgm:presLayoutVars>
          <dgm:chPref val="3"/>
        </dgm:presLayoutVars>
      </dgm:prSet>
      <dgm:spPr/>
    </dgm:pt>
    <dgm:pt modelId="{67645986-857B-4DFE-BE71-F44C483C152B}" type="pres">
      <dgm:prSet presAssocID="{B57879DB-5D2B-4237-9F35-41D49F95354D}" presName="rootConnector" presStyleLbl="node2" presStyleIdx="2" presStyleCnt="3"/>
      <dgm:spPr/>
    </dgm:pt>
    <dgm:pt modelId="{DBAAB5D9-B793-46EC-9F0C-9F132693AE89}" type="pres">
      <dgm:prSet presAssocID="{B57879DB-5D2B-4237-9F35-41D49F95354D}" presName="hierChild4" presStyleCnt="0"/>
      <dgm:spPr/>
    </dgm:pt>
    <dgm:pt modelId="{1FAC6D0B-158D-48F9-B778-7058755AD4D1}" type="pres">
      <dgm:prSet presAssocID="{B57879DB-5D2B-4237-9F35-41D49F95354D}" presName="hierChild5" presStyleCnt="0"/>
      <dgm:spPr/>
    </dgm:pt>
    <dgm:pt modelId="{C64D69FF-AE2D-4830-87EE-3554DA8E742C}" type="pres">
      <dgm:prSet presAssocID="{FA9E980C-2DDC-4311-AD06-36EAD8B36593}" presName="hierChild3" presStyleCnt="0"/>
      <dgm:spPr/>
    </dgm:pt>
    <dgm:pt modelId="{3E049F3E-238E-4FE4-9BF4-221226F687AC}" type="pres">
      <dgm:prSet presAssocID="{C392E8C2-19B7-4CDF-B9B6-279B798CADF8}" presName="Name115" presStyleLbl="parChTrans1D2" presStyleIdx="3" presStyleCnt="4"/>
      <dgm:spPr/>
    </dgm:pt>
    <dgm:pt modelId="{3E49ED0A-A8D4-4DB7-B086-5052BD3C4F23}" type="pres">
      <dgm:prSet presAssocID="{8519C480-DE0F-4E62-8E0B-1D2522108975}" presName="hierRoot3" presStyleCnt="0">
        <dgm:presLayoutVars>
          <dgm:hierBranch val="init"/>
        </dgm:presLayoutVars>
      </dgm:prSet>
      <dgm:spPr/>
    </dgm:pt>
    <dgm:pt modelId="{814FA43D-5601-40A2-9995-572B6DBB0F84}" type="pres">
      <dgm:prSet presAssocID="{8519C480-DE0F-4E62-8E0B-1D2522108975}" presName="rootComposite3" presStyleCnt="0"/>
      <dgm:spPr/>
    </dgm:pt>
    <dgm:pt modelId="{7401BD20-4CE8-4D48-AB10-31B2CD51677A}" type="pres">
      <dgm:prSet presAssocID="{8519C480-DE0F-4E62-8E0B-1D2522108975}" presName="rootText3" presStyleLbl="asst1" presStyleIdx="0" presStyleCnt="1" custLinFactNeighborX="-9006" custLinFactNeighborY="-3691">
        <dgm:presLayoutVars>
          <dgm:chPref val="3"/>
        </dgm:presLayoutVars>
      </dgm:prSet>
      <dgm:spPr/>
    </dgm:pt>
    <dgm:pt modelId="{169247AB-4C9A-44E8-980C-6FF07740DA16}" type="pres">
      <dgm:prSet presAssocID="{8519C480-DE0F-4E62-8E0B-1D2522108975}" presName="rootConnector3" presStyleLbl="asst1" presStyleIdx="0" presStyleCnt="1"/>
      <dgm:spPr/>
    </dgm:pt>
    <dgm:pt modelId="{FD2C3A7A-3C78-47E0-A0FB-9DEC3D1F829A}" type="pres">
      <dgm:prSet presAssocID="{8519C480-DE0F-4E62-8E0B-1D2522108975}" presName="hierChild6" presStyleCnt="0"/>
      <dgm:spPr/>
    </dgm:pt>
    <dgm:pt modelId="{D3E37CBD-EA67-4036-8421-E77838371A88}" type="pres">
      <dgm:prSet presAssocID="{8519C480-DE0F-4E62-8E0B-1D2522108975}" presName="hierChild7" presStyleCnt="0"/>
      <dgm:spPr/>
    </dgm:pt>
  </dgm:ptLst>
  <dgm:cxnLst>
    <dgm:cxn modelId="{030D7808-1307-4886-BD41-AE7EB6A8C39E}" type="presOf" srcId="{FA9E980C-2DDC-4311-AD06-36EAD8B36593}" destId="{F75F8B85-6A7B-4F01-8E75-29309637058B}" srcOrd="1" destOrd="0" presId="urn:microsoft.com/office/officeart/2009/3/layout/HorizontalOrganizationChart"/>
    <dgm:cxn modelId="{4B967013-3BA6-465F-8032-726C0E2AF712}" type="presOf" srcId="{410423A6-6D87-4285-9C42-19C35C971518}" destId="{1989DF87-736B-4CF4-89F9-858A7895E662}" srcOrd="1" destOrd="0" presId="urn:microsoft.com/office/officeart/2009/3/layout/HorizontalOrganizationChart"/>
    <dgm:cxn modelId="{E503A125-D78B-4411-BDFA-43750027C69E}" type="presOf" srcId="{03A2BE99-2E37-4AC9-BBAA-694FAB1F5884}" destId="{9226EAA7-6BD0-48EB-8449-B54064DB8FA7}" srcOrd="0" destOrd="0" presId="urn:microsoft.com/office/officeart/2009/3/layout/HorizontalOrganizationChart"/>
    <dgm:cxn modelId="{E2EC8F32-58BC-430A-8F85-CEAB808A3801}" type="presOf" srcId="{6AA95206-8A92-4CFC-A9E4-7B168AA02490}" destId="{FE63A922-1D94-47D4-849B-7BF828F00F19}" srcOrd="0" destOrd="0" presId="urn:microsoft.com/office/officeart/2009/3/layout/HorizontalOrganizationChart"/>
    <dgm:cxn modelId="{5E6BC967-4B7A-4F7A-834A-2B09950BFCAB}" srcId="{FA9E980C-2DDC-4311-AD06-36EAD8B36593}" destId="{410423A6-6D87-4285-9C42-19C35C971518}" srcOrd="2" destOrd="0" parTransId="{B7E230B3-CB56-4CF7-9931-17C8216A1046}" sibTransId="{D08FD01C-F230-4448-B6C5-3CEA4A343C21}"/>
    <dgm:cxn modelId="{21178D6E-61F2-40D7-A543-8B111B963C0A}" type="presOf" srcId="{CA417853-7F1F-4CAC-8088-B49EEBEE6745}" destId="{5C96DFED-3A4B-411B-97BB-5A633A8F2372}" srcOrd="0" destOrd="0" presId="urn:microsoft.com/office/officeart/2009/3/layout/HorizontalOrganizationChart"/>
    <dgm:cxn modelId="{011DAA70-1FAC-4C33-B995-B01082DFA3CA}" type="presOf" srcId="{FA9E980C-2DDC-4311-AD06-36EAD8B36593}" destId="{63B638BB-743C-4062-AC42-E996D9AD81B2}" srcOrd="0" destOrd="0" presId="urn:microsoft.com/office/officeart/2009/3/layout/HorizontalOrganizationChart"/>
    <dgm:cxn modelId="{2B1F4D8E-F784-40B9-A619-671B688D90A9}" type="presOf" srcId="{B57879DB-5D2B-4237-9F35-41D49F95354D}" destId="{67645986-857B-4DFE-BE71-F44C483C152B}" srcOrd="1" destOrd="0" presId="urn:microsoft.com/office/officeart/2009/3/layout/HorizontalOrganizationChart"/>
    <dgm:cxn modelId="{50FCD98E-D01F-4A4E-BE69-A90401A5A245}" srcId="{6AA95206-8A92-4CFC-A9E4-7B168AA02490}" destId="{FA9E980C-2DDC-4311-AD06-36EAD8B36593}" srcOrd="0" destOrd="0" parTransId="{F9BE7C1A-626B-4A21-8DF1-EB44B297DA6F}" sibTransId="{F7AE6CC0-9B8E-4CC6-9B60-60B872512536}"/>
    <dgm:cxn modelId="{8091598F-B371-438F-A62C-7DAC13BF4280}" type="presOf" srcId="{B7E230B3-CB56-4CF7-9931-17C8216A1046}" destId="{8550031E-18DF-4EDC-A735-50973759EFE3}" srcOrd="0" destOrd="0" presId="urn:microsoft.com/office/officeart/2009/3/layout/HorizontalOrganizationChart"/>
    <dgm:cxn modelId="{D5AFCEA8-668D-4E7B-8744-FBE32637E238}" srcId="{FA9E980C-2DDC-4311-AD06-36EAD8B36593}" destId="{8519C480-DE0F-4E62-8E0B-1D2522108975}" srcOrd="0" destOrd="0" parTransId="{C392E8C2-19B7-4CDF-B9B6-279B798CADF8}" sibTransId="{2F059884-9105-4A11-A4DB-F56DE10CE803}"/>
    <dgm:cxn modelId="{D0E0FEB1-35D5-460B-87A8-D113AA576F86}" type="presOf" srcId="{9EEFD61F-8C2F-4C40-9553-D036BC317FB4}" destId="{7B839ED8-D0EF-4AE4-A927-AAEB7E8DC04A}" srcOrd="0" destOrd="0" presId="urn:microsoft.com/office/officeart/2009/3/layout/HorizontalOrganizationChart"/>
    <dgm:cxn modelId="{D4DBC0C5-4B3E-44BF-A9F0-DE0F8CE4F7A9}" srcId="{FA9E980C-2DDC-4311-AD06-36EAD8B36593}" destId="{CA417853-7F1F-4CAC-8088-B49EEBEE6745}" srcOrd="1" destOrd="0" parTransId="{03A2BE99-2E37-4AC9-BBAA-694FAB1F5884}" sibTransId="{6A49C291-482B-4059-9E1D-F46FAC1BD777}"/>
    <dgm:cxn modelId="{AE75FFC6-B6FD-4CB2-8D6E-3B8D50486F5B}" type="presOf" srcId="{C392E8C2-19B7-4CDF-B9B6-279B798CADF8}" destId="{3E049F3E-238E-4FE4-9BF4-221226F687AC}" srcOrd="0" destOrd="0" presId="urn:microsoft.com/office/officeart/2009/3/layout/HorizontalOrganizationChart"/>
    <dgm:cxn modelId="{ABF43CCB-D34E-4F04-BD3C-0ED86722D2FB}" type="presOf" srcId="{CA417853-7F1F-4CAC-8088-B49EEBEE6745}" destId="{7A88BD14-057D-4848-80F1-9ED47C7E29BE}" srcOrd="1" destOrd="0" presId="urn:microsoft.com/office/officeart/2009/3/layout/HorizontalOrganizationChart"/>
    <dgm:cxn modelId="{545045DA-EF03-4E07-A118-26E32955C8F5}" type="presOf" srcId="{8519C480-DE0F-4E62-8E0B-1D2522108975}" destId="{7401BD20-4CE8-4D48-AB10-31B2CD51677A}" srcOrd="0" destOrd="0" presId="urn:microsoft.com/office/officeart/2009/3/layout/HorizontalOrganizationChart"/>
    <dgm:cxn modelId="{6E07BDE3-217F-4A3B-BC34-9E80EAB1EE02}" srcId="{FA9E980C-2DDC-4311-AD06-36EAD8B36593}" destId="{B57879DB-5D2B-4237-9F35-41D49F95354D}" srcOrd="3" destOrd="0" parTransId="{9EEFD61F-8C2F-4C40-9553-D036BC317FB4}" sibTransId="{50F58A51-0379-4380-AB14-7D1F65D5E0A5}"/>
    <dgm:cxn modelId="{F10BFDE8-E6BB-4F81-A4B5-1F730C1A2B77}" type="presOf" srcId="{8519C480-DE0F-4E62-8E0B-1D2522108975}" destId="{169247AB-4C9A-44E8-980C-6FF07740DA16}" srcOrd="1" destOrd="0" presId="urn:microsoft.com/office/officeart/2009/3/layout/HorizontalOrganizationChart"/>
    <dgm:cxn modelId="{21AA8DF1-D818-4D36-ADF3-C16825619D58}" type="presOf" srcId="{B57879DB-5D2B-4237-9F35-41D49F95354D}" destId="{A0B80229-2C17-49DD-8FE4-5E4521069739}" srcOrd="0" destOrd="0" presId="urn:microsoft.com/office/officeart/2009/3/layout/HorizontalOrganizationChart"/>
    <dgm:cxn modelId="{E4E4F3F9-85D0-4F16-ACB0-55CFA5879DFF}" type="presOf" srcId="{410423A6-6D87-4285-9C42-19C35C971518}" destId="{0D9D702E-7FB9-4598-ACC1-DC6DD249C26C}" srcOrd="0" destOrd="0" presId="urn:microsoft.com/office/officeart/2009/3/layout/HorizontalOrganizationChart"/>
    <dgm:cxn modelId="{D8EA7311-8DC6-4BEB-9D6C-A090334A878D}" type="presParOf" srcId="{FE63A922-1D94-47D4-849B-7BF828F00F19}" destId="{1D260DC4-AB6C-45D1-B0EE-718CEA1628D8}" srcOrd="0" destOrd="0" presId="urn:microsoft.com/office/officeart/2009/3/layout/HorizontalOrganizationChart"/>
    <dgm:cxn modelId="{B3E20648-E4BD-453B-9DA3-7194A68E0B8F}" type="presParOf" srcId="{1D260DC4-AB6C-45D1-B0EE-718CEA1628D8}" destId="{D726AA70-9D7A-4261-B97C-F608FA6E5921}" srcOrd="0" destOrd="0" presId="urn:microsoft.com/office/officeart/2009/3/layout/HorizontalOrganizationChart"/>
    <dgm:cxn modelId="{830A137D-2080-484E-AFD0-A3AE7D656EC1}" type="presParOf" srcId="{D726AA70-9D7A-4261-B97C-F608FA6E5921}" destId="{63B638BB-743C-4062-AC42-E996D9AD81B2}" srcOrd="0" destOrd="0" presId="urn:microsoft.com/office/officeart/2009/3/layout/HorizontalOrganizationChart"/>
    <dgm:cxn modelId="{E334A674-D865-435A-A793-C3EFA21401DA}" type="presParOf" srcId="{D726AA70-9D7A-4261-B97C-F608FA6E5921}" destId="{F75F8B85-6A7B-4F01-8E75-29309637058B}" srcOrd="1" destOrd="0" presId="urn:microsoft.com/office/officeart/2009/3/layout/HorizontalOrganizationChart"/>
    <dgm:cxn modelId="{645BE17B-6B71-4260-9FB5-1BDD8D387D72}" type="presParOf" srcId="{1D260DC4-AB6C-45D1-B0EE-718CEA1628D8}" destId="{112FAE23-EFB8-417D-B68C-4648477F44B7}" srcOrd="1" destOrd="0" presId="urn:microsoft.com/office/officeart/2009/3/layout/HorizontalOrganizationChart"/>
    <dgm:cxn modelId="{7D4107E3-C3D8-4E4F-A0D8-CB81FFBE635E}" type="presParOf" srcId="{112FAE23-EFB8-417D-B68C-4648477F44B7}" destId="{9226EAA7-6BD0-48EB-8449-B54064DB8FA7}" srcOrd="0" destOrd="0" presId="urn:microsoft.com/office/officeart/2009/3/layout/HorizontalOrganizationChart"/>
    <dgm:cxn modelId="{582C0B8D-C6C1-44E3-918E-CC7DF4FACA2C}" type="presParOf" srcId="{112FAE23-EFB8-417D-B68C-4648477F44B7}" destId="{79553EB5-4F4E-4EFE-82C3-B70A42957456}" srcOrd="1" destOrd="0" presId="urn:microsoft.com/office/officeart/2009/3/layout/HorizontalOrganizationChart"/>
    <dgm:cxn modelId="{581BC5BF-604E-4A3B-B378-905C62DEB0A2}" type="presParOf" srcId="{79553EB5-4F4E-4EFE-82C3-B70A42957456}" destId="{08C97166-09C5-41F1-9C3B-ABAE1D989FBB}" srcOrd="0" destOrd="0" presId="urn:microsoft.com/office/officeart/2009/3/layout/HorizontalOrganizationChart"/>
    <dgm:cxn modelId="{698B7E08-E5A2-4FCD-90BB-2AF159D28E7E}" type="presParOf" srcId="{08C97166-09C5-41F1-9C3B-ABAE1D989FBB}" destId="{5C96DFED-3A4B-411B-97BB-5A633A8F2372}" srcOrd="0" destOrd="0" presId="urn:microsoft.com/office/officeart/2009/3/layout/HorizontalOrganizationChart"/>
    <dgm:cxn modelId="{DA6E9CB2-D546-4B78-8F15-A97223EC1643}" type="presParOf" srcId="{08C97166-09C5-41F1-9C3B-ABAE1D989FBB}" destId="{7A88BD14-057D-4848-80F1-9ED47C7E29BE}" srcOrd="1" destOrd="0" presId="urn:microsoft.com/office/officeart/2009/3/layout/HorizontalOrganizationChart"/>
    <dgm:cxn modelId="{3594325F-2DE2-4B82-8091-B96F3FF6F464}" type="presParOf" srcId="{79553EB5-4F4E-4EFE-82C3-B70A42957456}" destId="{38C25F52-FAC7-48CA-BADB-8F6A472BF034}" srcOrd="1" destOrd="0" presId="urn:microsoft.com/office/officeart/2009/3/layout/HorizontalOrganizationChart"/>
    <dgm:cxn modelId="{28331CB9-CBD1-4413-9759-01DFAD278BFB}" type="presParOf" srcId="{79553EB5-4F4E-4EFE-82C3-B70A42957456}" destId="{96459F17-8CE5-45AA-B9E4-E965075D603C}" srcOrd="2" destOrd="0" presId="urn:microsoft.com/office/officeart/2009/3/layout/HorizontalOrganizationChart"/>
    <dgm:cxn modelId="{2688682C-C83E-4604-ACEA-03346E24D2EE}" type="presParOf" srcId="{112FAE23-EFB8-417D-B68C-4648477F44B7}" destId="{8550031E-18DF-4EDC-A735-50973759EFE3}" srcOrd="2" destOrd="0" presId="urn:microsoft.com/office/officeart/2009/3/layout/HorizontalOrganizationChart"/>
    <dgm:cxn modelId="{FE08DCE0-09EB-489A-9296-26D94C0F96C0}" type="presParOf" srcId="{112FAE23-EFB8-417D-B68C-4648477F44B7}" destId="{1EA63146-77C9-4475-8475-61DB25625E70}" srcOrd="3" destOrd="0" presId="urn:microsoft.com/office/officeart/2009/3/layout/HorizontalOrganizationChart"/>
    <dgm:cxn modelId="{0365DA3E-B75B-4014-A1AD-26475F730DAB}" type="presParOf" srcId="{1EA63146-77C9-4475-8475-61DB25625E70}" destId="{14019FEB-8282-422A-8B97-F4345681B64D}" srcOrd="0" destOrd="0" presId="urn:microsoft.com/office/officeart/2009/3/layout/HorizontalOrganizationChart"/>
    <dgm:cxn modelId="{339B2471-9C88-4E9D-BE68-8D273BBD91F7}" type="presParOf" srcId="{14019FEB-8282-422A-8B97-F4345681B64D}" destId="{0D9D702E-7FB9-4598-ACC1-DC6DD249C26C}" srcOrd="0" destOrd="0" presId="urn:microsoft.com/office/officeart/2009/3/layout/HorizontalOrganizationChart"/>
    <dgm:cxn modelId="{30BC0934-3A32-4D0D-B075-FE43A6A62A3D}" type="presParOf" srcId="{14019FEB-8282-422A-8B97-F4345681B64D}" destId="{1989DF87-736B-4CF4-89F9-858A7895E662}" srcOrd="1" destOrd="0" presId="urn:microsoft.com/office/officeart/2009/3/layout/HorizontalOrganizationChart"/>
    <dgm:cxn modelId="{0D759852-9C42-41CB-9EC4-8535A18C75B3}" type="presParOf" srcId="{1EA63146-77C9-4475-8475-61DB25625E70}" destId="{04692E71-9D2F-46DD-B264-B36E5AAC475E}" srcOrd="1" destOrd="0" presId="urn:microsoft.com/office/officeart/2009/3/layout/HorizontalOrganizationChart"/>
    <dgm:cxn modelId="{5633FD3B-F077-4CCF-A63F-C808EC6CC43F}" type="presParOf" srcId="{1EA63146-77C9-4475-8475-61DB25625E70}" destId="{C2727DFD-7EC8-4CAF-A7E3-7FE51AA6EAAB}" srcOrd="2" destOrd="0" presId="urn:microsoft.com/office/officeart/2009/3/layout/HorizontalOrganizationChart"/>
    <dgm:cxn modelId="{6807EAA7-E088-4B6A-9FEB-0FA2954C45E1}" type="presParOf" srcId="{112FAE23-EFB8-417D-B68C-4648477F44B7}" destId="{7B839ED8-D0EF-4AE4-A927-AAEB7E8DC04A}" srcOrd="4" destOrd="0" presId="urn:microsoft.com/office/officeart/2009/3/layout/HorizontalOrganizationChart"/>
    <dgm:cxn modelId="{D166845F-805C-4ABC-BDC4-F63810B71FDD}" type="presParOf" srcId="{112FAE23-EFB8-417D-B68C-4648477F44B7}" destId="{3AE304BE-90F2-4D99-B332-C80D93FA9EAE}" srcOrd="5" destOrd="0" presId="urn:microsoft.com/office/officeart/2009/3/layout/HorizontalOrganizationChart"/>
    <dgm:cxn modelId="{BC9AD8DA-CE4F-4AA4-9219-68B642078C9C}" type="presParOf" srcId="{3AE304BE-90F2-4D99-B332-C80D93FA9EAE}" destId="{0B7E26D6-067D-4ED4-855D-2038ABED2F2E}" srcOrd="0" destOrd="0" presId="urn:microsoft.com/office/officeart/2009/3/layout/HorizontalOrganizationChart"/>
    <dgm:cxn modelId="{5E4834D9-C6D1-407F-9976-F9B8F3D84417}" type="presParOf" srcId="{0B7E26D6-067D-4ED4-855D-2038ABED2F2E}" destId="{A0B80229-2C17-49DD-8FE4-5E4521069739}" srcOrd="0" destOrd="0" presId="urn:microsoft.com/office/officeart/2009/3/layout/HorizontalOrganizationChart"/>
    <dgm:cxn modelId="{1934A364-3983-4820-A816-D478C0FD401E}" type="presParOf" srcId="{0B7E26D6-067D-4ED4-855D-2038ABED2F2E}" destId="{67645986-857B-4DFE-BE71-F44C483C152B}" srcOrd="1" destOrd="0" presId="urn:microsoft.com/office/officeart/2009/3/layout/HorizontalOrganizationChart"/>
    <dgm:cxn modelId="{976089B2-4A3D-4732-8D67-3E07EE7AC3D1}" type="presParOf" srcId="{3AE304BE-90F2-4D99-B332-C80D93FA9EAE}" destId="{DBAAB5D9-B793-46EC-9F0C-9F132693AE89}" srcOrd="1" destOrd="0" presId="urn:microsoft.com/office/officeart/2009/3/layout/HorizontalOrganizationChart"/>
    <dgm:cxn modelId="{FBF4A66D-7C8C-462D-97E3-A5C9706A4147}" type="presParOf" srcId="{3AE304BE-90F2-4D99-B332-C80D93FA9EAE}" destId="{1FAC6D0B-158D-48F9-B778-7058755AD4D1}" srcOrd="2" destOrd="0" presId="urn:microsoft.com/office/officeart/2009/3/layout/HorizontalOrganizationChart"/>
    <dgm:cxn modelId="{1D1B5F1D-3197-4B50-B82C-FEE3CBD2243A}" type="presParOf" srcId="{1D260DC4-AB6C-45D1-B0EE-718CEA1628D8}" destId="{C64D69FF-AE2D-4830-87EE-3554DA8E742C}" srcOrd="2" destOrd="0" presId="urn:microsoft.com/office/officeart/2009/3/layout/HorizontalOrganizationChart"/>
    <dgm:cxn modelId="{9CAC9083-CAB3-4B41-BDC7-77EE2145B6FC}" type="presParOf" srcId="{C64D69FF-AE2D-4830-87EE-3554DA8E742C}" destId="{3E049F3E-238E-4FE4-9BF4-221226F687AC}" srcOrd="0" destOrd="0" presId="urn:microsoft.com/office/officeart/2009/3/layout/HorizontalOrganizationChart"/>
    <dgm:cxn modelId="{EAF9EAFF-9C0D-46BD-A553-6E5A592A08F9}" type="presParOf" srcId="{C64D69FF-AE2D-4830-87EE-3554DA8E742C}" destId="{3E49ED0A-A8D4-4DB7-B086-5052BD3C4F23}" srcOrd="1" destOrd="0" presId="urn:microsoft.com/office/officeart/2009/3/layout/HorizontalOrganizationChart"/>
    <dgm:cxn modelId="{12EE2BAC-43C4-4215-B15B-185E6D5DDC48}" type="presParOf" srcId="{3E49ED0A-A8D4-4DB7-B086-5052BD3C4F23}" destId="{814FA43D-5601-40A2-9995-572B6DBB0F84}" srcOrd="0" destOrd="0" presId="urn:microsoft.com/office/officeart/2009/3/layout/HorizontalOrganizationChart"/>
    <dgm:cxn modelId="{0B75D826-620B-4431-BB8D-75826F72F694}" type="presParOf" srcId="{814FA43D-5601-40A2-9995-572B6DBB0F84}" destId="{7401BD20-4CE8-4D48-AB10-31B2CD51677A}" srcOrd="0" destOrd="0" presId="urn:microsoft.com/office/officeart/2009/3/layout/HorizontalOrganizationChart"/>
    <dgm:cxn modelId="{6AA156B1-95AF-48FC-B974-392583A741F9}" type="presParOf" srcId="{814FA43D-5601-40A2-9995-572B6DBB0F84}" destId="{169247AB-4C9A-44E8-980C-6FF07740DA16}" srcOrd="1" destOrd="0" presId="urn:microsoft.com/office/officeart/2009/3/layout/HorizontalOrganizationChart"/>
    <dgm:cxn modelId="{D5D4CE94-E905-48EC-976D-72C2A1E0144B}" type="presParOf" srcId="{3E49ED0A-A8D4-4DB7-B086-5052BD3C4F23}" destId="{FD2C3A7A-3C78-47E0-A0FB-9DEC3D1F829A}" srcOrd="1" destOrd="0" presId="urn:microsoft.com/office/officeart/2009/3/layout/HorizontalOrganizationChart"/>
    <dgm:cxn modelId="{AA910660-8367-4938-B6C2-D9643FB9D836}" type="presParOf" srcId="{3E49ED0A-A8D4-4DB7-B086-5052BD3C4F23}" destId="{D3E37CBD-EA67-4036-8421-E77838371A88}"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1EAEC-BDBA-4A7E-82AD-350CCEEC86AD}">
      <dsp:nvSpPr>
        <dsp:cNvPr id="0" name=""/>
        <dsp:cNvSpPr/>
      </dsp:nvSpPr>
      <dsp:spPr>
        <a:xfrm>
          <a:off x="165013" y="0"/>
          <a:ext cx="1949095" cy="28139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ctr" defTabSz="711200">
            <a:lnSpc>
              <a:spcPct val="90000"/>
            </a:lnSpc>
            <a:spcBef>
              <a:spcPct val="0"/>
            </a:spcBef>
            <a:spcAft>
              <a:spcPct val="35000"/>
            </a:spcAft>
            <a:buNone/>
          </a:pPr>
          <a:r>
            <a:rPr lang="en-US" sz="1600" kern="1200" dirty="0"/>
            <a:t>Elections Committee Chair &amp; Adviser Appointment</a:t>
          </a:r>
        </a:p>
      </dsp:txBody>
      <dsp:txXfrm>
        <a:off x="165013" y="0"/>
        <a:ext cx="1949095" cy="880306"/>
      </dsp:txXfrm>
    </dsp:sp>
    <dsp:sp modelId="{6A8CE3A2-82A4-4797-81BD-D8B8D5CB1B65}">
      <dsp:nvSpPr>
        <dsp:cNvPr id="0" name=""/>
        <dsp:cNvSpPr/>
      </dsp:nvSpPr>
      <dsp:spPr>
        <a:xfrm>
          <a:off x="436364" y="1388020"/>
          <a:ext cx="2490751" cy="16839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Prior to elections season the chapter chief needs to appoint an scout to run elections. The chapter adviser will appoint an adult scouter to advise the elections committee. </a:t>
          </a:r>
        </a:p>
      </dsp:txBody>
      <dsp:txXfrm>
        <a:off x="485684" y="1437340"/>
        <a:ext cx="2392111" cy="1585267"/>
      </dsp:txXfrm>
    </dsp:sp>
    <dsp:sp modelId="{5F1977B9-D2B2-40BB-9931-07F86C86B315}">
      <dsp:nvSpPr>
        <dsp:cNvPr id="0" name=""/>
        <dsp:cNvSpPr/>
      </dsp:nvSpPr>
      <dsp:spPr>
        <a:xfrm rot="268100">
          <a:off x="2378675" y="526993"/>
          <a:ext cx="606032" cy="4205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378867" y="606195"/>
        <a:ext cx="479856" cy="252352"/>
      </dsp:txXfrm>
    </dsp:sp>
    <dsp:sp modelId="{FBE159B3-7AE4-4999-818B-9F19927E4F54}">
      <dsp:nvSpPr>
        <dsp:cNvPr id="0" name=""/>
        <dsp:cNvSpPr/>
      </dsp:nvSpPr>
      <dsp:spPr>
        <a:xfrm>
          <a:off x="3254090" y="0"/>
          <a:ext cx="2094527" cy="43936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ctr" defTabSz="711200">
            <a:lnSpc>
              <a:spcPct val="90000"/>
            </a:lnSpc>
            <a:spcBef>
              <a:spcPct val="0"/>
            </a:spcBef>
            <a:spcAft>
              <a:spcPct val="35000"/>
            </a:spcAft>
            <a:buNone/>
          </a:pPr>
          <a:r>
            <a:rPr lang="en-US" sz="1600" kern="1200" dirty="0"/>
            <a:t>Nov. 1</a:t>
          </a:r>
          <a:r>
            <a:rPr lang="en-US" sz="1600" kern="1200" baseline="30000" dirty="0"/>
            <a:t>st</a:t>
          </a:r>
          <a:r>
            <a:rPr lang="en-US" sz="1600" kern="1200" dirty="0"/>
            <a:t> Announcement to units that elections season has begun and will end June 1</a:t>
          </a:r>
          <a:r>
            <a:rPr lang="en-US" sz="1600" kern="1200" baseline="30000" dirty="0"/>
            <a:t>st</a:t>
          </a:r>
          <a:endParaRPr lang="en-US" sz="1600" kern="1200" dirty="0"/>
        </a:p>
      </dsp:txBody>
      <dsp:txXfrm>
        <a:off x="3254090" y="0"/>
        <a:ext cx="2094527" cy="1374467"/>
      </dsp:txXfrm>
    </dsp:sp>
    <dsp:sp modelId="{B77DC7E8-D9AC-4C2F-9362-6793A3026582}">
      <dsp:nvSpPr>
        <dsp:cNvPr id="0" name=""/>
        <dsp:cNvSpPr/>
      </dsp:nvSpPr>
      <dsp:spPr>
        <a:xfrm>
          <a:off x="3703493" y="1847965"/>
          <a:ext cx="1773729" cy="232629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The chapter may choose to mail a letter to the unit leaders. An email will be sent out through Lodge Master with a scheduling portal.</a:t>
          </a:r>
        </a:p>
      </dsp:txBody>
      <dsp:txXfrm>
        <a:off x="3755444" y="1899916"/>
        <a:ext cx="1669827" cy="2222389"/>
      </dsp:txXfrm>
    </dsp:sp>
    <dsp:sp modelId="{B17C2DB5-8BE3-4398-B694-72BD33014FE2}">
      <dsp:nvSpPr>
        <dsp:cNvPr id="0" name=""/>
        <dsp:cNvSpPr/>
      </dsp:nvSpPr>
      <dsp:spPr>
        <a:xfrm rot="21177220">
          <a:off x="5580386" y="287998"/>
          <a:ext cx="499114" cy="4205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580862" y="379854"/>
        <a:ext cx="372938" cy="252352"/>
      </dsp:txXfrm>
    </dsp:sp>
    <dsp:sp modelId="{E802657B-5FD0-48F7-9D8A-DBBEF0D44FFB}">
      <dsp:nvSpPr>
        <dsp:cNvPr id="0" name=""/>
        <dsp:cNvSpPr/>
      </dsp:nvSpPr>
      <dsp:spPr>
        <a:xfrm>
          <a:off x="6283231" y="0"/>
          <a:ext cx="1689298" cy="2160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ctr" defTabSz="711200">
            <a:lnSpc>
              <a:spcPct val="90000"/>
            </a:lnSpc>
            <a:spcBef>
              <a:spcPct val="0"/>
            </a:spcBef>
            <a:spcAft>
              <a:spcPct val="35000"/>
            </a:spcAft>
            <a:buNone/>
          </a:pPr>
          <a:r>
            <a:rPr lang="en-US" sz="1600" kern="1200" dirty="0"/>
            <a:t>Chapter Elections Team training</a:t>
          </a:r>
        </a:p>
      </dsp:txBody>
      <dsp:txXfrm>
        <a:off x="6283231" y="0"/>
        <a:ext cx="1689298" cy="675719"/>
      </dsp:txXfrm>
    </dsp:sp>
    <dsp:sp modelId="{D50D82B9-012A-40FB-8CC9-294AC37321CF}">
      <dsp:nvSpPr>
        <dsp:cNvPr id="0" name=""/>
        <dsp:cNvSpPr/>
      </dsp:nvSpPr>
      <dsp:spPr>
        <a:xfrm>
          <a:off x="6561127" y="993729"/>
          <a:ext cx="1668469" cy="27571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The chapter elections committee will hold elections training and encourage its members to sign up to help conduct elections</a:t>
          </a:r>
        </a:p>
      </dsp:txBody>
      <dsp:txXfrm>
        <a:off x="6609995" y="1042597"/>
        <a:ext cx="1570733" cy="26594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1EAEC-BDBA-4A7E-82AD-350CCEEC86AD}">
      <dsp:nvSpPr>
        <dsp:cNvPr id="0" name=""/>
        <dsp:cNvSpPr/>
      </dsp:nvSpPr>
      <dsp:spPr>
        <a:xfrm>
          <a:off x="176814" y="0"/>
          <a:ext cx="2121915" cy="7871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ctr" defTabSz="711200">
            <a:lnSpc>
              <a:spcPct val="90000"/>
            </a:lnSpc>
            <a:spcBef>
              <a:spcPct val="0"/>
            </a:spcBef>
            <a:spcAft>
              <a:spcPct val="35000"/>
            </a:spcAft>
            <a:buNone/>
          </a:pPr>
          <a:r>
            <a:rPr lang="en-US" sz="1600" kern="1200" dirty="0"/>
            <a:t>Units will begin scheduling elections</a:t>
          </a:r>
        </a:p>
      </dsp:txBody>
      <dsp:txXfrm>
        <a:off x="176814" y="0"/>
        <a:ext cx="2121915" cy="524749"/>
      </dsp:txXfrm>
    </dsp:sp>
    <dsp:sp modelId="{6A8CE3A2-82A4-4797-81BD-D8B8D5CB1B65}">
      <dsp:nvSpPr>
        <dsp:cNvPr id="0" name=""/>
        <dsp:cNvSpPr/>
      </dsp:nvSpPr>
      <dsp:spPr>
        <a:xfrm>
          <a:off x="785453" y="639427"/>
          <a:ext cx="1790003" cy="286544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The</a:t>
          </a:r>
          <a:r>
            <a:rPr lang="en-US" sz="1300" kern="1200" baseline="0" dirty="0"/>
            <a:t> elections committee will review proposed dates the unit has submitted and confirm availability of their election teams.</a:t>
          </a:r>
          <a:endParaRPr lang="en-US" sz="1300" kern="1200" dirty="0"/>
        </a:p>
        <a:p>
          <a:pPr marL="114300" lvl="1" indent="-114300" algn="l" defTabSz="577850">
            <a:lnSpc>
              <a:spcPct val="90000"/>
            </a:lnSpc>
            <a:spcBef>
              <a:spcPct val="0"/>
            </a:spcBef>
            <a:spcAft>
              <a:spcPct val="15000"/>
            </a:spcAft>
            <a:buChar char="•"/>
          </a:pPr>
          <a:r>
            <a:rPr lang="en-US" sz="1300" kern="1200" dirty="0"/>
            <a:t>Reminders will be sent to units once a month to schedule their election</a:t>
          </a:r>
        </a:p>
      </dsp:txBody>
      <dsp:txXfrm>
        <a:off x="837880" y="691854"/>
        <a:ext cx="1685149" cy="2760594"/>
      </dsp:txXfrm>
    </dsp:sp>
    <dsp:sp modelId="{5F1977B9-D2B2-40BB-9931-07F86C86B315}">
      <dsp:nvSpPr>
        <dsp:cNvPr id="0" name=""/>
        <dsp:cNvSpPr/>
      </dsp:nvSpPr>
      <dsp:spPr>
        <a:xfrm rot="48099">
          <a:off x="2491026" y="56485"/>
          <a:ext cx="407749" cy="4525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491032" y="146140"/>
        <a:ext cx="285424" cy="271533"/>
      </dsp:txXfrm>
    </dsp:sp>
    <dsp:sp modelId="{FBE159B3-7AE4-4999-818B-9F19927E4F54}">
      <dsp:nvSpPr>
        <dsp:cNvPr id="0" name=""/>
        <dsp:cNvSpPr/>
      </dsp:nvSpPr>
      <dsp:spPr>
        <a:xfrm>
          <a:off x="3067993" y="70300"/>
          <a:ext cx="1817704" cy="691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ctr" defTabSz="711200">
            <a:lnSpc>
              <a:spcPct val="90000"/>
            </a:lnSpc>
            <a:spcBef>
              <a:spcPct val="0"/>
            </a:spcBef>
            <a:spcAft>
              <a:spcPct val="35000"/>
            </a:spcAft>
            <a:buNone/>
          </a:pPr>
          <a:r>
            <a:rPr lang="en-US" sz="1600" kern="1200" dirty="0"/>
            <a:t>Units will prepare for an Election</a:t>
          </a:r>
        </a:p>
      </dsp:txBody>
      <dsp:txXfrm>
        <a:off x="3067993" y="70300"/>
        <a:ext cx="1817704" cy="460800"/>
      </dsp:txXfrm>
    </dsp:sp>
    <dsp:sp modelId="{B77DC7E8-D9AC-4C2F-9362-6793A3026582}">
      <dsp:nvSpPr>
        <dsp:cNvPr id="0" name=""/>
        <dsp:cNvSpPr/>
      </dsp:nvSpPr>
      <dsp:spPr>
        <a:xfrm>
          <a:off x="3423589" y="631916"/>
          <a:ext cx="1871581" cy="239379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The unit will add eligible candidates to the online portal or submit a pre-election excel report to the committee</a:t>
          </a:r>
        </a:p>
        <a:p>
          <a:pPr marL="114300" lvl="1" indent="-114300" algn="l" defTabSz="577850">
            <a:lnSpc>
              <a:spcPct val="90000"/>
            </a:lnSpc>
            <a:spcBef>
              <a:spcPct val="0"/>
            </a:spcBef>
            <a:spcAft>
              <a:spcPct val="15000"/>
            </a:spcAft>
            <a:buChar char="•"/>
          </a:pPr>
          <a:r>
            <a:rPr lang="en-US" sz="1300" kern="1200" dirty="0"/>
            <a:t>Or the unit may prepare its own forms and ballots using the paper forms provided</a:t>
          </a:r>
        </a:p>
      </dsp:txBody>
      <dsp:txXfrm>
        <a:off x="3478406" y="686733"/>
        <a:ext cx="1761947" cy="2284157"/>
      </dsp:txXfrm>
    </dsp:sp>
    <dsp:sp modelId="{B17C2DB5-8BE3-4398-B694-72BD33014FE2}">
      <dsp:nvSpPr>
        <dsp:cNvPr id="0" name=""/>
        <dsp:cNvSpPr/>
      </dsp:nvSpPr>
      <dsp:spPr>
        <a:xfrm rot="21537810">
          <a:off x="5171863" y="93932"/>
          <a:ext cx="606776" cy="4525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171874" y="185671"/>
        <a:ext cx="471010" cy="271533"/>
      </dsp:txXfrm>
    </dsp:sp>
    <dsp:sp modelId="{E802657B-5FD0-48F7-9D8A-DBBEF0D44FFB}">
      <dsp:nvSpPr>
        <dsp:cNvPr id="0" name=""/>
        <dsp:cNvSpPr/>
      </dsp:nvSpPr>
      <dsp:spPr>
        <a:xfrm>
          <a:off x="6030462" y="1532"/>
          <a:ext cx="1907990" cy="10149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ctr" defTabSz="711200">
            <a:lnSpc>
              <a:spcPct val="90000"/>
            </a:lnSpc>
            <a:spcBef>
              <a:spcPct val="0"/>
            </a:spcBef>
            <a:spcAft>
              <a:spcPct val="35000"/>
            </a:spcAft>
            <a:buNone/>
          </a:pPr>
          <a:r>
            <a:rPr lang="en-US" sz="1600" kern="1200" dirty="0"/>
            <a:t>Chapter Elections Committee will prepare for an election                       </a:t>
          </a:r>
        </a:p>
        <a:p>
          <a:pPr marL="0" lvl="0" indent="0" algn="ctr" defTabSz="711200">
            <a:lnSpc>
              <a:spcPct val="90000"/>
            </a:lnSpc>
            <a:spcBef>
              <a:spcPct val="0"/>
            </a:spcBef>
            <a:spcAft>
              <a:spcPct val="35000"/>
            </a:spcAft>
            <a:buNone/>
          </a:pPr>
          <a:endParaRPr lang="en-US" sz="1600" kern="1200" dirty="0"/>
        </a:p>
      </dsp:txBody>
      <dsp:txXfrm>
        <a:off x="6030462" y="1532"/>
        <a:ext cx="1907990" cy="676657"/>
      </dsp:txXfrm>
    </dsp:sp>
    <dsp:sp modelId="{D50D82B9-012A-40FB-8CC9-294AC37321CF}">
      <dsp:nvSpPr>
        <dsp:cNvPr id="0" name=""/>
        <dsp:cNvSpPr/>
      </dsp:nvSpPr>
      <dsp:spPr>
        <a:xfrm>
          <a:off x="6434307" y="973623"/>
          <a:ext cx="1795292" cy="28553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The committee will print out the election forms and ballots generated in Lodge Master and OA information pamphlets for the unit TOAR</a:t>
          </a:r>
        </a:p>
        <a:p>
          <a:pPr marL="114300" lvl="1" indent="-114300" algn="l" defTabSz="577850">
            <a:lnSpc>
              <a:spcPct val="90000"/>
            </a:lnSpc>
            <a:spcBef>
              <a:spcPct val="0"/>
            </a:spcBef>
            <a:spcAft>
              <a:spcPct val="15000"/>
            </a:spcAft>
            <a:buChar char="•"/>
          </a:pPr>
          <a:r>
            <a:rPr lang="en-US" sz="1300" kern="1200" dirty="0"/>
            <a:t>The committee will confirm all supplies and members are available</a:t>
          </a:r>
        </a:p>
      </dsp:txBody>
      <dsp:txXfrm>
        <a:off x="6486889" y="1026205"/>
        <a:ext cx="1690128" cy="27501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1EAEC-BDBA-4A7E-82AD-350CCEEC86AD}">
      <dsp:nvSpPr>
        <dsp:cNvPr id="0" name=""/>
        <dsp:cNvSpPr/>
      </dsp:nvSpPr>
      <dsp:spPr>
        <a:xfrm>
          <a:off x="0" y="0"/>
          <a:ext cx="1568084" cy="11189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ctr" defTabSz="711200">
            <a:lnSpc>
              <a:spcPct val="90000"/>
            </a:lnSpc>
            <a:spcBef>
              <a:spcPct val="0"/>
            </a:spcBef>
            <a:spcAft>
              <a:spcPct val="35000"/>
            </a:spcAft>
            <a:buNone/>
          </a:pPr>
          <a:r>
            <a:rPr lang="en-US" sz="1600" kern="1200" dirty="0"/>
            <a:t>Elections are Conducted</a:t>
          </a:r>
        </a:p>
      </dsp:txBody>
      <dsp:txXfrm>
        <a:off x="0" y="0"/>
        <a:ext cx="1568084" cy="745999"/>
      </dsp:txXfrm>
    </dsp:sp>
    <dsp:sp modelId="{6A8CE3A2-82A4-4797-81BD-D8B8D5CB1B65}">
      <dsp:nvSpPr>
        <dsp:cNvPr id="0" name=""/>
        <dsp:cNvSpPr/>
      </dsp:nvSpPr>
      <dsp:spPr>
        <a:xfrm>
          <a:off x="264783" y="924165"/>
          <a:ext cx="3178019" cy="32310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Election Teams will perform scheduled elections as outlined by the lodge and national guidelines</a:t>
          </a:r>
        </a:p>
        <a:p>
          <a:pPr marL="114300" lvl="1" indent="-114300" algn="l" defTabSz="622300">
            <a:lnSpc>
              <a:spcPct val="90000"/>
            </a:lnSpc>
            <a:spcBef>
              <a:spcPct val="0"/>
            </a:spcBef>
            <a:spcAft>
              <a:spcPct val="15000"/>
            </a:spcAft>
            <a:buChar char="•"/>
          </a:pPr>
          <a:r>
            <a:rPr lang="en-US" sz="1400" kern="1200" dirty="0"/>
            <a:t>Teams will ensure that the unit and the chapter retain a copy of the election results and all candidate information is correct and future points of contact are identified for the unit</a:t>
          </a:r>
        </a:p>
        <a:p>
          <a:pPr marL="114300" lvl="1" indent="-114300" algn="l" defTabSz="622300">
            <a:lnSpc>
              <a:spcPct val="90000"/>
            </a:lnSpc>
            <a:spcBef>
              <a:spcPct val="0"/>
            </a:spcBef>
            <a:spcAft>
              <a:spcPct val="15000"/>
            </a:spcAft>
            <a:buChar char="•"/>
          </a:pPr>
          <a:r>
            <a:rPr lang="en-US" sz="1400" kern="1200" dirty="0"/>
            <a:t>Teams will confirm when the unit will do their call-out</a:t>
          </a:r>
        </a:p>
        <a:p>
          <a:pPr marL="114300" lvl="1" indent="-114300" algn="l" defTabSz="622300">
            <a:lnSpc>
              <a:spcPct val="90000"/>
            </a:lnSpc>
            <a:spcBef>
              <a:spcPct val="0"/>
            </a:spcBef>
            <a:spcAft>
              <a:spcPct val="15000"/>
            </a:spcAft>
            <a:buChar char="•"/>
          </a:pPr>
          <a:r>
            <a:rPr lang="en-US" sz="1400" kern="1200" dirty="0"/>
            <a:t>Teams will provide results promptly to the Elections Committee Chair</a:t>
          </a:r>
        </a:p>
        <a:p>
          <a:pPr marL="57150" lvl="1" indent="-57150" algn="l" defTabSz="355600">
            <a:lnSpc>
              <a:spcPct val="90000"/>
            </a:lnSpc>
            <a:spcBef>
              <a:spcPct val="0"/>
            </a:spcBef>
            <a:spcAft>
              <a:spcPct val="15000"/>
            </a:spcAft>
            <a:buChar char="•"/>
          </a:pPr>
          <a:endParaRPr lang="en-US" sz="800" kern="1200" dirty="0"/>
        </a:p>
      </dsp:txBody>
      <dsp:txXfrm>
        <a:off x="357864" y="1017246"/>
        <a:ext cx="2991857" cy="3044918"/>
      </dsp:txXfrm>
    </dsp:sp>
    <dsp:sp modelId="{5F1977B9-D2B2-40BB-9931-07F86C86B315}">
      <dsp:nvSpPr>
        <dsp:cNvPr id="0" name=""/>
        <dsp:cNvSpPr/>
      </dsp:nvSpPr>
      <dsp:spPr>
        <a:xfrm rot="21591764">
          <a:off x="2026193" y="259264"/>
          <a:ext cx="1085913" cy="3235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2026193" y="324098"/>
        <a:ext cx="988836" cy="194153"/>
      </dsp:txXfrm>
    </dsp:sp>
    <dsp:sp modelId="{FBE159B3-7AE4-4999-818B-9F19927E4F54}">
      <dsp:nvSpPr>
        <dsp:cNvPr id="0" name=""/>
        <dsp:cNvSpPr/>
      </dsp:nvSpPr>
      <dsp:spPr>
        <a:xfrm>
          <a:off x="3616972" y="81280"/>
          <a:ext cx="1445093" cy="849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ctr" defTabSz="711200">
            <a:lnSpc>
              <a:spcPct val="90000"/>
            </a:lnSpc>
            <a:spcBef>
              <a:spcPct val="0"/>
            </a:spcBef>
            <a:spcAft>
              <a:spcPct val="35000"/>
            </a:spcAft>
            <a:buNone/>
          </a:pPr>
          <a:r>
            <a:rPr lang="en-US" sz="1600" kern="1200" dirty="0"/>
            <a:t>Elections are Reported</a:t>
          </a:r>
        </a:p>
      </dsp:txBody>
      <dsp:txXfrm>
        <a:off x="3616972" y="81280"/>
        <a:ext cx="1445093" cy="566400"/>
      </dsp:txXfrm>
    </dsp:sp>
    <dsp:sp modelId="{B77DC7E8-D9AC-4C2F-9362-6793A3026582}">
      <dsp:nvSpPr>
        <dsp:cNvPr id="0" name=""/>
        <dsp:cNvSpPr/>
      </dsp:nvSpPr>
      <dsp:spPr>
        <a:xfrm>
          <a:off x="3887726" y="683135"/>
          <a:ext cx="1908205" cy="327170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The Elections Committee chair and Adviser will submit election results in Lodge Master within a week of the completed election</a:t>
          </a:r>
        </a:p>
        <a:p>
          <a:pPr marL="114300" lvl="1" indent="-114300" algn="l" defTabSz="622300">
            <a:lnSpc>
              <a:spcPct val="90000"/>
            </a:lnSpc>
            <a:spcBef>
              <a:spcPct val="0"/>
            </a:spcBef>
            <a:spcAft>
              <a:spcPct val="15000"/>
            </a:spcAft>
            <a:buChar char="•"/>
          </a:pPr>
          <a:r>
            <a:rPr lang="en-US" sz="1400" kern="1200" dirty="0"/>
            <a:t>A call-out date will be set in the system </a:t>
          </a:r>
        </a:p>
      </dsp:txBody>
      <dsp:txXfrm>
        <a:off x="3943615" y="739024"/>
        <a:ext cx="1796427" cy="3159924"/>
      </dsp:txXfrm>
    </dsp:sp>
    <dsp:sp modelId="{B17C2DB5-8BE3-4398-B694-72BD33014FE2}">
      <dsp:nvSpPr>
        <dsp:cNvPr id="0" name=""/>
        <dsp:cNvSpPr/>
      </dsp:nvSpPr>
      <dsp:spPr>
        <a:xfrm rot="21593329">
          <a:off x="5391853" y="199965"/>
          <a:ext cx="699152" cy="3235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5391853" y="264777"/>
        <a:ext cx="602075" cy="194153"/>
      </dsp:txXfrm>
    </dsp:sp>
    <dsp:sp modelId="{E802657B-5FD0-48F7-9D8A-DBBEF0D44FFB}">
      <dsp:nvSpPr>
        <dsp:cNvPr id="0" name=""/>
        <dsp:cNvSpPr/>
      </dsp:nvSpPr>
      <dsp:spPr>
        <a:xfrm>
          <a:off x="6381218" y="0"/>
          <a:ext cx="1717810" cy="10765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ctr" defTabSz="711200">
            <a:lnSpc>
              <a:spcPct val="90000"/>
            </a:lnSpc>
            <a:spcBef>
              <a:spcPct val="0"/>
            </a:spcBef>
            <a:spcAft>
              <a:spcPct val="35000"/>
            </a:spcAft>
            <a:buNone/>
          </a:pPr>
          <a:r>
            <a:rPr lang="en-US" sz="1600" kern="1200" dirty="0"/>
            <a:t>Membership Committee Approves election report</a:t>
          </a:r>
        </a:p>
      </dsp:txBody>
      <dsp:txXfrm>
        <a:off x="6381218" y="0"/>
        <a:ext cx="1717810" cy="717703"/>
      </dsp:txXfrm>
    </dsp:sp>
    <dsp:sp modelId="{D50D82B9-012A-40FB-8CC9-294AC37321CF}">
      <dsp:nvSpPr>
        <dsp:cNvPr id="0" name=""/>
        <dsp:cNvSpPr/>
      </dsp:nvSpPr>
      <dsp:spPr>
        <a:xfrm>
          <a:off x="6173200" y="1003809"/>
          <a:ext cx="2421511" cy="28809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The Lodge membership committee will review the submitted election results and unsure all data was collected</a:t>
          </a:r>
        </a:p>
        <a:p>
          <a:pPr marL="114300" lvl="1" indent="-114300" algn="l" defTabSz="622300">
            <a:lnSpc>
              <a:spcPct val="90000"/>
            </a:lnSpc>
            <a:spcBef>
              <a:spcPct val="0"/>
            </a:spcBef>
            <a:spcAft>
              <a:spcPct val="15000"/>
            </a:spcAft>
            <a:buChar char="•"/>
          </a:pPr>
          <a:r>
            <a:rPr lang="en-US" sz="1400" kern="1200" dirty="0"/>
            <a:t>Once approved, a recap message will be sent to the unit to include a list of all elected candidates, induction opportunities and information on adult nominations</a:t>
          </a:r>
        </a:p>
      </dsp:txBody>
      <dsp:txXfrm>
        <a:off x="6244124" y="1074733"/>
        <a:ext cx="2279663" cy="27391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1EAEC-BDBA-4A7E-82AD-350CCEEC86AD}">
      <dsp:nvSpPr>
        <dsp:cNvPr id="0" name=""/>
        <dsp:cNvSpPr/>
      </dsp:nvSpPr>
      <dsp:spPr>
        <a:xfrm>
          <a:off x="172519" y="235533"/>
          <a:ext cx="1937580" cy="7197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ctr" defTabSz="711200">
            <a:lnSpc>
              <a:spcPct val="90000"/>
            </a:lnSpc>
            <a:spcBef>
              <a:spcPct val="0"/>
            </a:spcBef>
            <a:spcAft>
              <a:spcPct val="35000"/>
            </a:spcAft>
            <a:buNone/>
          </a:pPr>
          <a:r>
            <a:rPr lang="en-US" sz="1600" kern="1200" dirty="0"/>
            <a:t>Call-Outs</a:t>
          </a:r>
        </a:p>
      </dsp:txBody>
      <dsp:txXfrm>
        <a:off x="172519" y="235533"/>
        <a:ext cx="1937580" cy="479821"/>
      </dsp:txXfrm>
    </dsp:sp>
    <dsp:sp modelId="{6A8CE3A2-82A4-4797-81BD-D8B8D5CB1B65}">
      <dsp:nvSpPr>
        <dsp:cNvPr id="0" name=""/>
        <dsp:cNvSpPr/>
      </dsp:nvSpPr>
      <dsp:spPr>
        <a:xfrm>
          <a:off x="199717" y="866240"/>
          <a:ext cx="2554327" cy="26578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Units alongside the chapter will announce youth and adult candidates</a:t>
          </a:r>
        </a:p>
        <a:p>
          <a:pPr marL="114300" lvl="1" indent="-114300" algn="l" defTabSz="622300">
            <a:lnSpc>
              <a:spcPct val="90000"/>
            </a:lnSpc>
            <a:spcBef>
              <a:spcPct val="0"/>
            </a:spcBef>
            <a:spcAft>
              <a:spcPct val="15000"/>
            </a:spcAft>
            <a:buChar char="•"/>
          </a:pPr>
          <a:r>
            <a:rPr lang="en-US" sz="1400" kern="1200" dirty="0"/>
            <a:t>Congratulations letters may be sent by chapters. An email will be sent to all candidates inviting them to sign up for their member portal and encourage ordeal registration</a:t>
          </a:r>
        </a:p>
      </dsp:txBody>
      <dsp:txXfrm>
        <a:off x="274531" y="941054"/>
        <a:ext cx="2404699" cy="2508233"/>
      </dsp:txXfrm>
    </dsp:sp>
    <dsp:sp modelId="{5F1977B9-D2B2-40BB-9931-07F86C86B315}">
      <dsp:nvSpPr>
        <dsp:cNvPr id="0" name=""/>
        <dsp:cNvSpPr/>
      </dsp:nvSpPr>
      <dsp:spPr>
        <a:xfrm rot="13150">
          <a:off x="2406361" y="446703"/>
          <a:ext cx="674084" cy="4176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2406361" y="530002"/>
        <a:ext cx="548776" cy="250615"/>
      </dsp:txXfrm>
    </dsp:sp>
    <dsp:sp modelId="{FBE159B3-7AE4-4999-818B-9F19927E4F54}">
      <dsp:nvSpPr>
        <dsp:cNvPr id="0" name=""/>
        <dsp:cNvSpPr/>
      </dsp:nvSpPr>
      <dsp:spPr>
        <a:xfrm>
          <a:off x="3381948" y="0"/>
          <a:ext cx="2082153" cy="14639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ctr" defTabSz="711200">
            <a:lnSpc>
              <a:spcPct val="90000"/>
            </a:lnSpc>
            <a:spcBef>
              <a:spcPct val="0"/>
            </a:spcBef>
            <a:spcAft>
              <a:spcPct val="35000"/>
            </a:spcAft>
            <a:buNone/>
          </a:pPr>
          <a:r>
            <a:rPr lang="en-US" sz="1600" kern="1200" dirty="0"/>
            <a:t>Elections</a:t>
          </a:r>
          <a:r>
            <a:rPr lang="en-US" sz="1600" kern="1200" baseline="0" dirty="0"/>
            <a:t> Season Ends June 1</a:t>
          </a:r>
          <a:r>
            <a:rPr lang="en-US" sz="1600" kern="1200" baseline="30000" dirty="0"/>
            <a:t>st</a:t>
          </a:r>
          <a:endParaRPr lang="en-US" sz="1600" kern="1200" dirty="0"/>
        </a:p>
      </dsp:txBody>
      <dsp:txXfrm>
        <a:off x="3381948" y="0"/>
        <a:ext cx="2082153" cy="975995"/>
      </dsp:txXfrm>
    </dsp:sp>
    <dsp:sp modelId="{B77DC7E8-D9AC-4C2F-9362-6793A3026582}">
      <dsp:nvSpPr>
        <dsp:cNvPr id="0" name=""/>
        <dsp:cNvSpPr/>
      </dsp:nvSpPr>
      <dsp:spPr>
        <a:xfrm>
          <a:off x="3705562" y="1036689"/>
          <a:ext cx="1763250" cy="28092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All elections must be completed by July 1</a:t>
          </a:r>
          <a:r>
            <a:rPr lang="en-US" sz="1400" kern="1200" baseline="30000" dirty="0"/>
            <a:t>st</a:t>
          </a:r>
          <a:r>
            <a:rPr lang="en-US" sz="1400" kern="1200" dirty="0"/>
            <a:t>. Adult nominations may be accepted up until June 30</a:t>
          </a:r>
          <a:r>
            <a:rPr lang="en-US" sz="1400" kern="1200" baseline="30000" dirty="0"/>
            <a:t>st</a:t>
          </a:r>
          <a:endParaRPr lang="en-US" sz="1400" kern="1200" dirty="0"/>
        </a:p>
        <a:p>
          <a:pPr marL="114300" lvl="1" indent="-114300" algn="l" defTabSz="622300">
            <a:lnSpc>
              <a:spcPct val="90000"/>
            </a:lnSpc>
            <a:spcBef>
              <a:spcPct val="0"/>
            </a:spcBef>
            <a:spcAft>
              <a:spcPct val="15000"/>
            </a:spcAft>
            <a:buChar char="•"/>
          </a:pPr>
          <a:r>
            <a:rPr lang="en-US" sz="1400" kern="1200" dirty="0"/>
            <a:t>Those units who did not hold an election should be contacted by the chapter adviser and district executive</a:t>
          </a:r>
        </a:p>
        <a:p>
          <a:pPr marL="114300" lvl="1" indent="-114300" algn="l" defTabSz="622300">
            <a:lnSpc>
              <a:spcPct val="90000"/>
            </a:lnSpc>
            <a:spcBef>
              <a:spcPct val="0"/>
            </a:spcBef>
            <a:spcAft>
              <a:spcPct val="15000"/>
            </a:spcAft>
            <a:buChar char="•"/>
          </a:pPr>
          <a:endParaRPr lang="en-US" sz="1400" kern="1200" dirty="0"/>
        </a:p>
      </dsp:txBody>
      <dsp:txXfrm>
        <a:off x="3757206" y="1088333"/>
        <a:ext cx="1659962" cy="2705968"/>
      </dsp:txXfrm>
    </dsp:sp>
    <dsp:sp modelId="{B17C2DB5-8BE3-4398-B694-72BD33014FE2}">
      <dsp:nvSpPr>
        <dsp:cNvPr id="0" name=""/>
        <dsp:cNvSpPr/>
      </dsp:nvSpPr>
      <dsp:spPr>
        <a:xfrm rot="65049">
          <a:off x="5688403" y="307598"/>
          <a:ext cx="475694" cy="4176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5688414" y="389952"/>
        <a:ext cx="350386" cy="250615"/>
      </dsp:txXfrm>
    </dsp:sp>
    <dsp:sp modelId="{E802657B-5FD0-48F7-9D8A-DBBEF0D44FFB}">
      <dsp:nvSpPr>
        <dsp:cNvPr id="0" name=""/>
        <dsp:cNvSpPr/>
      </dsp:nvSpPr>
      <dsp:spPr>
        <a:xfrm>
          <a:off x="6361478" y="300660"/>
          <a:ext cx="1679318" cy="7197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ctr" defTabSz="711200">
            <a:lnSpc>
              <a:spcPct val="90000"/>
            </a:lnSpc>
            <a:spcBef>
              <a:spcPct val="0"/>
            </a:spcBef>
            <a:spcAft>
              <a:spcPct val="35000"/>
            </a:spcAft>
            <a:buNone/>
          </a:pPr>
          <a:r>
            <a:rPr lang="en-US" sz="1600" kern="1200" dirty="0"/>
            <a:t>Inductions</a:t>
          </a:r>
        </a:p>
      </dsp:txBody>
      <dsp:txXfrm>
        <a:off x="6361478" y="300660"/>
        <a:ext cx="1679318" cy="479821"/>
      </dsp:txXfrm>
    </dsp:sp>
    <dsp:sp modelId="{D50D82B9-012A-40FB-8CC9-294AC37321CF}">
      <dsp:nvSpPr>
        <dsp:cNvPr id="0" name=""/>
        <dsp:cNvSpPr/>
      </dsp:nvSpPr>
      <dsp:spPr>
        <a:xfrm>
          <a:off x="6591438" y="793895"/>
          <a:ext cx="1638161" cy="269388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Candidates will receive monthly notifications regarding scheduled inductions</a:t>
          </a:r>
        </a:p>
        <a:p>
          <a:pPr marL="114300" lvl="1" indent="-114300" algn="l" defTabSz="622300">
            <a:lnSpc>
              <a:spcPct val="90000"/>
            </a:lnSpc>
            <a:spcBef>
              <a:spcPct val="0"/>
            </a:spcBef>
            <a:spcAft>
              <a:spcPct val="15000"/>
            </a:spcAft>
            <a:buChar char="•"/>
          </a:pPr>
          <a:r>
            <a:rPr lang="en-US" sz="1400" kern="1200" dirty="0"/>
            <a:t>Candidates have 1 year from their election to complete their ordeal</a:t>
          </a:r>
        </a:p>
      </dsp:txBody>
      <dsp:txXfrm>
        <a:off x="6639418" y="841875"/>
        <a:ext cx="1542201" cy="25979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049F3E-238E-4FE4-9BF4-221226F687AC}">
      <dsp:nvSpPr>
        <dsp:cNvPr id="0" name=""/>
        <dsp:cNvSpPr/>
      </dsp:nvSpPr>
      <dsp:spPr>
        <a:xfrm>
          <a:off x="1726412" y="2063292"/>
          <a:ext cx="1651333" cy="199688"/>
        </a:xfrm>
        <a:custGeom>
          <a:avLst/>
          <a:gdLst/>
          <a:ahLst/>
          <a:cxnLst/>
          <a:rect l="0" t="0" r="0" b="0"/>
          <a:pathLst>
            <a:path>
              <a:moveTo>
                <a:pt x="0" y="199688"/>
              </a:moveTo>
              <a:lnTo>
                <a:pt x="1651333" y="199688"/>
              </a:lnTo>
              <a:lnTo>
                <a:pt x="165133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839ED8-D0EF-4AE4-A927-AAEB7E8DC04A}">
      <dsp:nvSpPr>
        <dsp:cNvPr id="0" name=""/>
        <dsp:cNvSpPr/>
      </dsp:nvSpPr>
      <dsp:spPr>
        <a:xfrm>
          <a:off x="1726412" y="2262981"/>
          <a:ext cx="3790317" cy="1164168"/>
        </a:xfrm>
        <a:custGeom>
          <a:avLst/>
          <a:gdLst/>
          <a:ahLst/>
          <a:cxnLst/>
          <a:rect l="0" t="0" r="0" b="0"/>
          <a:pathLst>
            <a:path>
              <a:moveTo>
                <a:pt x="0" y="0"/>
              </a:moveTo>
              <a:lnTo>
                <a:pt x="3519580" y="0"/>
              </a:lnTo>
              <a:lnTo>
                <a:pt x="3519580" y="1164168"/>
              </a:lnTo>
              <a:lnTo>
                <a:pt x="3790317" y="11641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50031E-18DF-4EDC-A735-50973759EFE3}">
      <dsp:nvSpPr>
        <dsp:cNvPr id="0" name=""/>
        <dsp:cNvSpPr/>
      </dsp:nvSpPr>
      <dsp:spPr>
        <a:xfrm>
          <a:off x="1726412" y="2217261"/>
          <a:ext cx="3790317" cy="91440"/>
        </a:xfrm>
        <a:custGeom>
          <a:avLst/>
          <a:gdLst/>
          <a:ahLst/>
          <a:cxnLst/>
          <a:rect l="0" t="0" r="0" b="0"/>
          <a:pathLst>
            <a:path>
              <a:moveTo>
                <a:pt x="0" y="45720"/>
              </a:moveTo>
              <a:lnTo>
                <a:pt x="3790317"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26EAA7-6BD0-48EB-8449-B54064DB8FA7}">
      <dsp:nvSpPr>
        <dsp:cNvPr id="0" name=""/>
        <dsp:cNvSpPr/>
      </dsp:nvSpPr>
      <dsp:spPr>
        <a:xfrm>
          <a:off x="1726412" y="1098812"/>
          <a:ext cx="3790317" cy="1164168"/>
        </a:xfrm>
        <a:custGeom>
          <a:avLst/>
          <a:gdLst/>
          <a:ahLst/>
          <a:cxnLst/>
          <a:rect l="0" t="0" r="0" b="0"/>
          <a:pathLst>
            <a:path>
              <a:moveTo>
                <a:pt x="0" y="1164168"/>
              </a:moveTo>
              <a:lnTo>
                <a:pt x="3519580" y="1164168"/>
              </a:lnTo>
              <a:lnTo>
                <a:pt x="3519580" y="0"/>
              </a:lnTo>
              <a:lnTo>
                <a:pt x="379031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B638BB-743C-4062-AC42-E996D9AD81B2}">
      <dsp:nvSpPr>
        <dsp:cNvPr id="0" name=""/>
        <dsp:cNvSpPr/>
      </dsp:nvSpPr>
      <dsp:spPr>
        <a:xfrm>
          <a:off x="5500" y="1674235"/>
          <a:ext cx="1720912" cy="11774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Nov. 1</a:t>
          </a:r>
          <a:r>
            <a:rPr lang="en-US" sz="2000" kern="1200" baseline="30000" dirty="0"/>
            <a:t>st</a:t>
          </a:r>
          <a:r>
            <a:rPr lang="en-US" sz="2000" kern="1200" dirty="0"/>
            <a:t> Request to Schedule Election</a:t>
          </a:r>
        </a:p>
      </dsp:txBody>
      <dsp:txXfrm>
        <a:off x="5500" y="1674235"/>
        <a:ext cx="1720912" cy="1177491"/>
      </dsp:txXfrm>
    </dsp:sp>
    <dsp:sp modelId="{5C96DFED-3A4B-411B-97BB-5A633A8F2372}">
      <dsp:nvSpPr>
        <dsp:cNvPr id="0" name=""/>
        <dsp:cNvSpPr/>
      </dsp:nvSpPr>
      <dsp:spPr>
        <a:xfrm>
          <a:off x="5516730" y="685938"/>
          <a:ext cx="2707369" cy="8257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Unit provides preferred dates </a:t>
          </a:r>
        </a:p>
      </dsp:txBody>
      <dsp:txXfrm>
        <a:off x="5516730" y="685938"/>
        <a:ext cx="2707369" cy="825747"/>
      </dsp:txXfrm>
    </dsp:sp>
    <dsp:sp modelId="{0D9D702E-7FB9-4598-ACC1-DC6DD249C26C}">
      <dsp:nvSpPr>
        <dsp:cNvPr id="0" name=""/>
        <dsp:cNvSpPr/>
      </dsp:nvSpPr>
      <dsp:spPr>
        <a:xfrm>
          <a:off x="5516730" y="1850107"/>
          <a:ext cx="2707369" cy="8257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Unit Declines</a:t>
          </a:r>
        </a:p>
      </dsp:txBody>
      <dsp:txXfrm>
        <a:off x="5516730" y="1850107"/>
        <a:ext cx="2707369" cy="825747"/>
      </dsp:txXfrm>
    </dsp:sp>
    <dsp:sp modelId="{A0B80229-2C17-49DD-8FE4-5E4521069739}">
      <dsp:nvSpPr>
        <dsp:cNvPr id="0" name=""/>
        <dsp:cNvSpPr/>
      </dsp:nvSpPr>
      <dsp:spPr>
        <a:xfrm>
          <a:off x="5516730" y="3014276"/>
          <a:ext cx="2707369" cy="8257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Unit has no eligible youth</a:t>
          </a:r>
        </a:p>
      </dsp:txBody>
      <dsp:txXfrm>
        <a:off x="5516730" y="3014276"/>
        <a:ext cx="2707369" cy="825747"/>
      </dsp:txXfrm>
    </dsp:sp>
    <dsp:sp modelId="{7401BD20-4CE8-4D48-AB10-31B2CD51677A}">
      <dsp:nvSpPr>
        <dsp:cNvPr id="0" name=""/>
        <dsp:cNvSpPr/>
      </dsp:nvSpPr>
      <dsp:spPr>
        <a:xfrm>
          <a:off x="2024060" y="1237544"/>
          <a:ext cx="2707369" cy="8257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Monthly Reminder</a:t>
          </a:r>
        </a:p>
      </dsp:txBody>
      <dsp:txXfrm>
        <a:off x="2024060" y="1237544"/>
        <a:ext cx="2707369" cy="825747"/>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E77F37-DA57-4F06-A544-248C3FEA6524}" type="datetimeFigureOut">
              <a:rPr lang="en-US" smtClean="0"/>
              <a:t>10/12/2022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D5D6B6-DC5E-4CE8-B306-A6FC3595CA60}" type="slidenum">
              <a:rPr lang="en-US" smtClean="0"/>
              <a:t>‹#›</a:t>
            </a:fld>
            <a:endParaRPr lang="en-US"/>
          </a:p>
        </p:txBody>
      </p:sp>
    </p:spTree>
    <p:extLst>
      <p:ext uri="{BB962C8B-B14F-4D97-AF65-F5344CB8AC3E}">
        <p14:creationId xmlns:p14="http://schemas.microsoft.com/office/powerpoint/2010/main" val="197187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66003145b5_0_13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66003145b5_0_133: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4" name="Google Shape;114;g166003145b5_0_133: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66003145b5_0_8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166003145b5_0_84: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74" name="Google Shape;274;g166003145b5_0_84: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5bb0c36c59_0_4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bb0c36c59_0_48: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76" name="Google Shape;176;g15bb0c36c59_0_48: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66003145b5_0_18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166003145b5_0_18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84" name="Google Shape;184;g166003145b5_0_182: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37</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66003145b5_0_19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166003145b5_0_19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92" name="Google Shape;192;g166003145b5_0_19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38</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66003145b5_0_2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166003145b5_0_2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00" name="Google Shape;200;g166003145b5_0_2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66003145b5_0_2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166003145b5_0_29: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10" name="Google Shape;210;g166003145b5_0_29: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40</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66003145b5_0_3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166003145b5_0_37: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20" name="Google Shape;220;g166003145b5_0_37: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41</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5bb0c36c59_0_2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g15bb0c36c59_0_28: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36" name="Google Shape;336;g15bb0c36c59_0_28: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0" i="0">
                <a:solidFill>
                  <a:srgbClr val="FFFFFF"/>
                </a:solidFill>
                <a:latin typeface="Museo Slab 300"/>
                <a:cs typeface="Museo Slab 30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92429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1B7104D-1DD7-0345-B075-61DA3A54CA04}" type="datetimeFigureOut">
              <a:rPr lang="en-US" smtClean="0"/>
              <a:t>10/12/2022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31940-9A24-654F-A6E0-F24FF529E1E4}" type="slidenum">
              <a:rPr lang="en-US" smtClean="0"/>
              <a:t>‹#›</a:t>
            </a:fld>
            <a:endParaRPr lang="en-US"/>
          </a:p>
        </p:txBody>
      </p:sp>
    </p:spTree>
    <p:extLst>
      <p:ext uri="{BB962C8B-B14F-4D97-AF65-F5344CB8AC3E}">
        <p14:creationId xmlns:p14="http://schemas.microsoft.com/office/powerpoint/2010/main" val="2524818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1B7104D-1DD7-0345-B075-61DA3A54CA04}" type="datetimeFigureOut">
              <a:rPr lang="en-US" smtClean="0"/>
              <a:t>10/12/2022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31940-9A24-654F-A6E0-F24FF529E1E4}" type="slidenum">
              <a:rPr lang="en-US" smtClean="0"/>
              <a:t>‹#›</a:t>
            </a:fld>
            <a:endParaRPr lang="en-US"/>
          </a:p>
        </p:txBody>
      </p:sp>
    </p:spTree>
    <p:extLst>
      <p:ext uri="{BB962C8B-B14F-4D97-AF65-F5344CB8AC3E}">
        <p14:creationId xmlns:p14="http://schemas.microsoft.com/office/powerpoint/2010/main" val="3280902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685800" y="1131601"/>
            <a:ext cx="7772400" cy="1470025"/>
          </a:xfrm>
        </p:spPr>
        <p:txBody>
          <a:bodyPr/>
          <a:lstStyle>
            <a:lvl1pPr>
              <a:defRPr>
                <a:solidFill>
                  <a:schemeClr val="tx1"/>
                </a:solidFill>
              </a:defRPr>
            </a:lvl1pPr>
          </a:lstStyle>
          <a:p>
            <a:r>
              <a:rPr lang="en-US" dirty="0"/>
              <a:t>Click to edit Master title style</a:t>
            </a:r>
          </a:p>
        </p:txBody>
      </p:sp>
      <p:sp>
        <p:nvSpPr>
          <p:cNvPr id="5" name="Subtitle 2"/>
          <p:cNvSpPr>
            <a:spLocks noGrp="1"/>
          </p:cNvSpPr>
          <p:nvPr>
            <p:ph type="subTitle" idx="1"/>
          </p:nvPr>
        </p:nvSpPr>
        <p:spPr>
          <a:xfrm>
            <a:off x="1371600" y="2887376"/>
            <a:ext cx="6400800" cy="1752600"/>
          </a:xfrm>
        </p:spPr>
        <p:txBody>
          <a:bodyPr/>
          <a:lstStyle>
            <a:lvl1pPr marL="0" indent="0" algn="ctr">
              <a:buNone/>
              <a:defRPr b="0" i="0">
                <a:solidFill>
                  <a:srgbClr val="000000"/>
                </a:solidFill>
                <a:latin typeface="Museo Slab 300"/>
                <a:cs typeface="Museo Slab 30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203162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1B7104D-1DD7-0345-B075-61DA3A54CA04}" type="datetimeFigureOut">
              <a:rPr lang="en-US" smtClean="0"/>
              <a:t>10/12/2022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31940-9A24-654F-A6E0-F24FF529E1E4}" type="slidenum">
              <a:rPr lang="en-US" smtClean="0"/>
              <a:t>‹#›</a:t>
            </a:fld>
            <a:endParaRPr lang="en-US"/>
          </a:p>
        </p:txBody>
      </p:sp>
    </p:spTree>
    <p:extLst>
      <p:ext uri="{BB962C8B-B14F-4D97-AF65-F5344CB8AC3E}">
        <p14:creationId xmlns:p14="http://schemas.microsoft.com/office/powerpoint/2010/main" val="718483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1B7104D-1DD7-0345-B075-61DA3A54CA04}" type="datetimeFigureOut">
              <a:rPr lang="en-US" smtClean="0"/>
              <a:t>10/12/2022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31940-9A24-654F-A6E0-F24FF529E1E4}" type="slidenum">
              <a:rPr lang="en-US" smtClean="0"/>
              <a:t>‹#›</a:t>
            </a:fld>
            <a:endParaRPr lang="en-US"/>
          </a:p>
        </p:txBody>
      </p:sp>
    </p:spTree>
    <p:extLst>
      <p:ext uri="{BB962C8B-B14F-4D97-AF65-F5344CB8AC3E}">
        <p14:creationId xmlns:p14="http://schemas.microsoft.com/office/powerpoint/2010/main" val="1660835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1B7104D-1DD7-0345-B075-61DA3A54CA04}" type="datetimeFigureOut">
              <a:rPr lang="en-US" smtClean="0"/>
              <a:t>10/12/2022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31940-9A24-654F-A6E0-F24FF529E1E4}" type="slidenum">
              <a:rPr lang="en-US" smtClean="0"/>
              <a:t>‹#›</a:t>
            </a:fld>
            <a:endParaRPr lang="en-US"/>
          </a:p>
        </p:txBody>
      </p:sp>
    </p:spTree>
    <p:extLst>
      <p:ext uri="{BB962C8B-B14F-4D97-AF65-F5344CB8AC3E}">
        <p14:creationId xmlns:p14="http://schemas.microsoft.com/office/powerpoint/2010/main" val="1207169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1B7104D-1DD7-0345-B075-61DA3A54CA04}" type="datetimeFigureOut">
              <a:rPr lang="en-US" smtClean="0"/>
              <a:t>10/12/2022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31940-9A24-654F-A6E0-F24FF529E1E4}" type="slidenum">
              <a:rPr lang="en-US" smtClean="0"/>
              <a:t>‹#›</a:t>
            </a:fld>
            <a:endParaRPr lang="en-US"/>
          </a:p>
        </p:txBody>
      </p:sp>
    </p:spTree>
    <p:extLst>
      <p:ext uri="{BB962C8B-B14F-4D97-AF65-F5344CB8AC3E}">
        <p14:creationId xmlns:p14="http://schemas.microsoft.com/office/powerpoint/2010/main" val="4090316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1B7104D-1DD7-0345-B075-61DA3A54CA04}" type="datetimeFigureOut">
              <a:rPr lang="en-US" smtClean="0"/>
              <a:t>10/12/2022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31940-9A24-654F-A6E0-F24FF529E1E4}" type="slidenum">
              <a:rPr lang="en-US" smtClean="0"/>
              <a:t>‹#›</a:t>
            </a:fld>
            <a:endParaRPr lang="en-US"/>
          </a:p>
        </p:txBody>
      </p:sp>
    </p:spTree>
    <p:extLst>
      <p:ext uri="{BB962C8B-B14F-4D97-AF65-F5344CB8AC3E}">
        <p14:creationId xmlns:p14="http://schemas.microsoft.com/office/powerpoint/2010/main" val="2273237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1B7104D-1DD7-0345-B075-61DA3A54CA04}" type="datetimeFigureOut">
              <a:rPr lang="en-US" smtClean="0"/>
              <a:t>10/12/2022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31940-9A24-654F-A6E0-F24FF529E1E4}" type="slidenum">
              <a:rPr lang="en-US" smtClean="0"/>
              <a:t>‹#›</a:t>
            </a:fld>
            <a:endParaRPr lang="en-US"/>
          </a:p>
        </p:txBody>
      </p:sp>
    </p:spTree>
    <p:extLst>
      <p:ext uri="{BB962C8B-B14F-4D97-AF65-F5344CB8AC3E}">
        <p14:creationId xmlns:p14="http://schemas.microsoft.com/office/powerpoint/2010/main" val="3285835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1401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3" r:id="rId6"/>
    <p:sldLayoutId id="2147483654" r:id="rId7"/>
    <p:sldLayoutId id="2147483655" r:id="rId8"/>
    <p:sldLayoutId id="2147483656" r:id="rId9"/>
    <p:sldLayoutId id="2147483657" r:id="rId10"/>
  </p:sldLayoutIdLst>
  <p:txStyles>
    <p:titleStyle>
      <a:lvl1pPr algn="ctr" defTabSz="457200" rtl="0" eaLnBrk="1" latinLnBrk="0" hangingPunct="1">
        <a:spcBef>
          <a:spcPct val="0"/>
        </a:spcBef>
        <a:buNone/>
        <a:defRPr sz="4400" b="0" i="0" kern="1200">
          <a:solidFill>
            <a:schemeClr val="bg1"/>
          </a:solidFill>
          <a:latin typeface="Museo Slab 700"/>
          <a:ea typeface="+mj-ea"/>
          <a:cs typeface="Museo Slab 70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Museo Sans 300"/>
          <a:ea typeface="+mn-ea"/>
          <a:cs typeface="Museo Sans 300"/>
        </a:defRPr>
      </a:lvl1pPr>
      <a:lvl2pPr marL="742950" indent="-285750" algn="l" defTabSz="457200" rtl="0" eaLnBrk="1" latinLnBrk="0" hangingPunct="1">
        <a:spcBef>
          <a:spcPct val="20000"/>
        </a:spcBef>
        <a:buFont typeface="Arial"/>
        <a:buChar char="–"/>
        <a:defRPr sz="2800" b="0" i="0" kern="1200">
          <a:solidFill>
            <a:schemeClr val="tx1"/>
          </a:solidFill>
          <a:latin typeface="Museo Sans 300"/>
          <a:ea typeface="+mn-ea"/>
          <a:cs typeface="Museo Sans 300"/>
        </a:defRPr>
      </a:lvl2pPr>
      <a:lvl3pPr marL="1143000" indent="-228600" algn="l" defTabSz="457200" rtl="0" eaLnBrk="1" latinLnBrk="0" hangingPunct="1">
        <a:spcBef>
          <a:spcPct val="20000"/>
        </a:spcBef>
        <a:buFont typeface="Arial"/>
        <a:buChar char="•"/>
        <a:defRPr sz="2400" b="0" i="0" kern="1200">
          <a:solidFill>
            <a:schemeClr val="tx1"/>
          </a:solidFill>
          <a:latin typeface="Museo Sans 300"/>
          <a:ea typeface="+mn-ea"/>
          <a:cs typeface="Museo Sans 300"/>
        </a:defRPr>
      </a:lvl3pPr>
      <a:lvl4pPr marL="1600200" indent="-228600" algn="l" defTabSz="457200" rtl="0" eaLnBrk="1" latinLnBrk="0" hangingPunct="1">
        <a:spcBef>
          <a:spcPct val="20000"/>
        </a:spcBef>
        <a:buFont typeface="Arial"/>
        <a:buChar char="–"/>
        <a:defRPr sz="2000" b="0" i="0" kern="1200">
          <a:solidFill>
            <a:schemeClr val="tx1"/>
          </a:solidFill>
          <a:latin typeface="Museo Sans 300"/>
          <a:ea typeface="+mn-ea"/>
          <a:cs typeface="Museo Sans 300"/>
        </a:defRPr>
      </a:lvl4pPr>
      <a:lvl5pPr marL="2057400" indent="-228600" algn="l" defTabSz="457200" rtl="0" eaLnBrk="1" latinLnBrk="0" hangingPunct="1">
        <a:spcBef>
          <a:spcPct val="20000"/>
        </a:spcBef>
        <a:buFont typeface="Arial"/>
        <a:buChar char="»"/>
        <a:defRPr sz="2000" b="0" i="0" kern="1200">
          <a:solidFill>
            <a:schemeClr val="tx1"/>
          </a:solidFill>
          <a:latin typeface="Museo Sans 300"/>
          <a:ea typeface="+mn-ea"/>
          <a:cs typeface="Museo Sans 30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inductions@wipit470.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mailto:nonimations@wipit470.or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lodgemaster.oa-bsa.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99D04AE0-1A10-A85C-3FDF-D84142F4F3B4}"/>
              </a:ext>
            </a:extLst>
          </p:cNvPr>
          <p:cNvSpPr>
            <a:spLocks noGrp="1"/>
          </p:cNvSpPr>
          <p:nvPr>
            <p:ph type="ctrTitle"/>
          </p:nvPr>
        </p:nvSpPr>
        <p:spPr>
          <a:xfrm>
            <a:off x="685800" y="1978025"/>
            <a:ext cx="7772400" cy="1470025"/>
          </a:xfrm>
        </p:spPr>
        <p:txBody>
          <a:bodyPr/>
          <a:lstStyle/>
          <a:p>
            <a:pPr eaLnBrk="1" hangingPunct="1"/>
            <a:r>
              <a:rPr lang="en-US" altLang="en-US" dirty="0">
                <a:latin typeface="Museo Slab 700" pitchFamily="2" charset="0"/>
                <a:cs typeface="Museo Slab 700" pitchFamily="2" charset="0"/>
              </a:rPr>
              <a:t>Chapter Unit Elections Administration</a:t>
            </a:r>
          </a:p>
        </p:txBody>
      </p:sp>
      <p:sp>
        <p:nvSpPr>
          <p:cNvPr id="12291" name="Subtitle 2">
            <a:extLst>
              <a:ext uri="{FF2B5EF4-FFF2-40B4-BE49-F238E27FC236}">
                <a16:creationId xmlns:a16="http://schemas.microsoft.com/office/drawing/2014/main" id="{6CF77329-8E93-E4FF-BE8B-0FAFBEB96353}"/>
              </a:ext>
            </a:extLst>
          </p:cNvPr>
          <p:cNvSpPr>
            <a:spLocks noGrp="1"/>
          </p:cNvSpPr>
          <p:nvPr>
            <p:ph type="subTitle" idx="1"/>
          </p:nvPr>
        </p:nvSpPr>
        <p:spPr/>
        <p:txBody>
          <a:bodyPr/>
          <a:lstStyle/>
          <a:p>
            <a:pPr eaLnBrk="1" hangingPunct="1"/>
            <a:r>
              <a:rPr lang="en-US" altLang="en-US" sz="2000">
                <a:latin typeface="Museo Slab 300" pitchFamily="2" charset="0"/>
                <a:cs typeface="Museo Sans 300" pitchFamily="2" charset="0"/>
              </a:rPr>
              <a:t>Membership Committee</a:t>
            </a:r>
          </a:p>
          <a:p>
            <a:pPr eaLnBrk="1" hangingPunct="1"/>
            <a:r>
              <a:rPr lang="en-US" altLang="en-US" sz="2000">
                <a:latin typeface="Museo Slab 300" pitchFamily="2" charset="0"/>
                <a:cs typeface="Museo Sans 300" pitchFamily="2" charset="0"/>
              </a:rPr>
              <a:t>Amangamek-Wipit Lodge #470</a:t>
            </a:r>
          </a:p>
          <a:p>
            <a:pPr eaLnBrk="1" hangingPunct="1"/>
            <a:r>
              <a:rPr lang="en-US" altLang="en-US" sz="2000">
                <a:latin typeface="Museo Slab 300" pitchFamily="2" charset="0"/>
                <a:cs typeface="Museo Sans 300" pitchFamily="2" charset="0"/>
              </a:rPr>
              <a:t>National Capital Area Council #82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D4EE3-45BF-491B-92A2-CD035BEDEFFB}"/>
              </a:ext>
            </a:extLst>
          </p:cNvPr>
          <p:cNvSpPr>
            <a:spLocks noGrp="1"/>
          </p:cNvSpPr>
          <p:nvPr>
            <p:ph type="title"/>
          </p:nvPr>
        </p:nvSpPr>
        <p:spPr/>
        <p:txBody>
          <a:bodyPr/>
          <a:lstStyle/>
          <a:p>
            <a:r>
              <a:rPr lang="en-US" dirty="0"/>
              <a:t>Adult Eligibility</a:t>
            </a:r>
            <a:r>
              <a:rPr lang="en-US" sz="3200" dirty="0">
                <a:solidFill>
                  <a:schemeClr val="dk1"/>
                </a:solidFill>
              </a:rPr>
              <a:t> </a:t>
            </a:r>
            <a:r>
              <a:rPr lang="en-US" dirty="0"/>
              <a:t>Requirements</a:t>
            </a:r>
          </a:p>
        </p:txBody>
      </p:sp>
      <p:sp>
        <p:nvSpPr>
          <p:cNvPr id="3" name="Content Placeholder 2">
            <a:extLst>
              <a:ext uri="{FF2B5EF4-FFF2-40B4-BE49-F238E27FC236}">
                <a16:creationId xmlns:a16="http://schemas.microsoft.com/office/drawing/2014/main" id="{7B201C3A-801F-A520-6075-253903D6CBA2}"/>
              </a:ext>
            </a:extLst>
          </p:cNvPr>
          <p:cNvSpPr>
            <a:spLocks noGrp="1"/>
          </p:cNvSpPr>
          <p:nvPr>
            <p:ph idx="1"/>
          </p:nvPr>
        </p:nvSpPr>
        <p:spPr>
          <a:xfrm>
            <a:off x="721360" y="1407128"/>
            <a:ext cx="8229600" cy="4525963"/>
          </a:xfrm>
        </p:spPr>
        <p:txBody>
          <a:bodyPr/>
          <a:lstStyle/>
          <a:p>
            <a:endParaRPr lang="en-US" sz="1600" b="1" dirty="0"/>
          </a:p>
          <a:p>
            <a:r>
              <a:rPr lang="en-US" sz="1600" b="1" dirty="0"/>
              <a:t>Nominated by Unit: </a:t>
            </a:r>
            <a:r>
              <a:rPr lang="en-US" sz="1600" dirty="0"/>
              <a:t>The number of adults nominated can be no more than two-thirds of the number of youth candidates elected, rounded up where the number of youth is not a multiple of three. In addition to the two-third limit, the unit committee may nominate the currently serving unit leader (but not assistant leaders), as long as he or she has served as unit leader for at least the previous twelve months.</a:t>
            </a:r>
          </a:p>
          <a:p>
            <a:pPr algn="l"/>
            <a:r>
              <a:rPr lang="en-US" sz="1600" b="1" dirty="0"/>
              <a:t>Registered Adult Leader: </a:t>
            </a:r>
            <a:r>
              <a:rPr lang="en-US" sz="1600" dirty="0"/>
              <a:t>Be 21 Years old or older and a registered leader in the Scouts BSA</a:t>
            </a:r>
          </a:p>
          <a:p>
            <a:r>
              <a:rPr lang="en-US" sz="1600" b="1" dirty="0"/>
              <a:t>Camping Requirement: </a:t>
            </a:r>
            <a:r>
              <a:rPr lang="en-US" sz="1600" b="0" i="0" u="none" strike="noStrike" baseline="0" dirty="0"/>
              <a:t>The camping requirements set forth for youth members are fulfilled</a:t>
            </a:r>
            <a:endParaRPr lang="en-US" sz="1600" dirty="0"/>
          </a:p>
          <a:p>
            <a:pPr algn="l"/>
            <a:r>
              <a:rPr lang="en-US" sz="1600" b="1" dirty="0"/>
              <a:t>Be Selected: </a:t>
            </a:r>
            <a:r>
              <a:rPr lang="en-US" sz="1600" b="0" i="0" u="none" strike="noStrike" baseline="0" dirty="0"/>
              <a:t>Each district shall form an adult selection committee of the District Scout Executive, Chapter Adviser, and District Vice Chairman for the Program to review and select the candidates for membership. The committee considers the following:</a:t>
            </a:r>
          </a:p>
          <a:p>
            <a:pPr lvl="1"/>
            <a:r>
              <a:rPr lang="en-US" sz="1600" b="0" i="0" u="none" strike="noStrike" baseline="0" dirty="0"/>
              <a:t>Ability to perform the necessary function to help the Order fulfill its purposes</a:t>
            </a:r>
          </a:p>
          <a:p>
            <a:pPr lvl="1"/>
            <a:r>
              <a:rPr lang="en-US" sz="1600" b="0" i="0" u="none" strike="noStrike" baseline="0" dirty="0"/>
              <a:t>The individual will be an asset to the Order</a:t>
            </a:r>
          </a:p>
          <a:p>
            <a:pPr lvl="1"/>
            <a:r>
              <a:rPr lang="en-US" sz="1600" dirty="0"/>
              <a:t>Be a positive role model</a:t>
            </a:r>
            <a:endParaRPr lang="en-US" sz="1600" b="0" i="0" u="none" strike="noStrike" baseline="0" dirty="0"/>
          </a:p>
          <a:p>
            <a:pPr algn="l"/>
            <a:endParaRPr lang="en-US" sz="1400" dirty="0"/>
          </a:p>
        </p:txBody>
      </p:sp>
    </p:spTree>
    <p:extLst>
      <p:ext uri="{BB962C8B-B14F-4D97-AF65-F5344CB8AC3E}">
        <p14:creationId xmlns:p14="http://schemas.microsoft.com/office/powerpoint/2010/main" val="3154691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6080-02FE-1A28-F98F-749B3341884F}"/>
              </a:ext>
            </a:extLst>
          </p:cNvPr>
          <p:cNvSpPr>
            <a:spLocks noGrp="1"/>
          </p:cNvSpPr>
          <p:nvPr>
            <p:ph type="title"/>
          </p:nvPr>
        </p:nvSpPr>
        <p:spPr/>
        <p:txBody>
          <a:bodyPr/>
          <a:lstStyle/>
          <a:p>
            <a:r>
              <a:rPr lang="en-US" dirty="0"/>
              <a:t>Adult Eligibility</a:t>
            </a:r>
            <a:r>
              <a:rPr lang="en-US" sz="3200" dirty="0">
                <a:solidFill>
                  <a:schemeClr val="dk1"/>
                </a:solidFill>
              </a:rPr>
              <a:t> </a:t>
            </a:r>
            <a:r>
              <a:rPr lang="en-US" dirty="0"/>
              <a:t>Requirements</a:t>
            </a:r>
          </a:p>
        </p:txBody>
      </p:sp>
      <p:sp>
        <p:nvSpPr>
          <p:cNvPr id="3" name="Content Placeholder 2">
            <a:extLst>
              <a:ext uri="{FF2B5EF4-FFF2-40B4-BE49-F238E27FC236}">
                <a16:creationId xmlns:a16="http://schemas.microsoft.com/office/drawing/2014/main" id="{D688C1B9-811E-57A7-E64B-BCF3E83405E8}"/>
              </a:ext>
            </a:extLst>
          </p:cNvPr>
          <p:cNvSpPr>
            <a:spLocks noGrp="1"/>
          </p:cNvSpPr>
          <p:nvPr>
            <p:ph idx="1"/>
          </p:nvPr>
        </p:nvSpPr>
        <p:spPr>
          <a:xfrm>
            <a:off x="457200" y="1762760"/>
            <a:ext cx="8229600" cy="4525963"/>
          </a:xfrm>
        </p:spPr>
        <p:txBody>
          <a:bodyPr/>
          <a:lstStyle/>
          <a:p>
            <a:r>
              <a:rPr lang="en-US" sz="1600" b="1" dirty="0"/>
              <a:t>Adult leaders in council and district positions: </a:t>
            </a:r>
            <a:r>
              <a:rPr lang="en-US" sz="1600" dirty="0"/>
              <a:t>The lodge adviser, district chairman, council president, or members of the professional staff may nominate adults to the lodge adult selection committee. All requirements set forth for adult leaders in units must be fulfilled, with the exception of the camping requirements, which may be waived at the discretion of the Lodge Adviser and Scout Executive. The Lodge Adult Nominations Committee consists of the Lodge Adviser, Lodge Staff Adviser, and Council Camping Committee Chairman.</a:t>
            </a:r>
          </a:p>
          <a:p>
            <a:r>
              <a:rPr lang="en-US" sz="1600" b="1" dirty="0"/>
              <a:t>Final Approval: </a:t>
            </a:r>
            <a:r>
              <a:rPr lang="en-US" sz="1600" dirty="0"/>
              <a:t>After selections at the district and lodge level, the Council Scout Executive must approve adult candidates in the Order of the Arrow. Adults may be nominated for membership only one time per year as either unit Scouters or district/council Scouters, but not both. </a:t>
            </a:r>
          </a:p>
          <a:p>
            <a:r>
              <a:rPr lang="en-US" sz="1600" b="1" dirty="0"/>
              <a:t>Submission: </a:t>
            </a:r>
            <a:r>
              <a:rPr lang="en-US" sz="1600" dirty="0"/>
              <a:t>All adult nominations go to </a:t>
            </a:r>
            <a:r>
              <a:rPr lang="en-US" sz="1600" dirty="0">
                <a:hlinkClick r:id="rId2"/>
              </a:rPr>
              <a:t>inductions@wipit470.org</a:t>
            </a:r>
            <a:r>
              <a:rPr lang="en-US" sz="1600" dirty="0"/>
              <a:t> for processing</a:t>
            </a:r>
          </a:p>
        </p:txBody>
      </p:sp>
    </p:spTree>
    <p:extLst>
      <p:ext uri="{BB962C8B-B14F-4D97-AF65-F5344CB8AC3E}">
        <p14:creationId xmlns:p14="http://schemas.microsoft.com/office/powerpoint/2010/main" val="3091941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1884F-B64F-0B14-7CA9-DCF350963E30}"/>
              </a:ext>
            </a:extLst>
          </p:cNvPr>
          <p:cNvSpPr>
            <a:spLocks noGrp="1"/>
          </p:cNvSpPr>
          <p:nvPr>
            <p:ph type="title"/>
          </p:nvPr>
        </p:nvSpPr>
        <p:spPr/>
        <p:txBody>
          <a:bodyPr/>
          <a:lstStyle/>
          <a:p>
            <a:r>
              <a:rPr lang="en-US" dirty="0"/>
              <a:t>Organizing the Team</a:t>
            </a:r>
          </a:p>
        </p:txBody>
      </p:sp>
      <p:sp>
        <p:nvSpPr>
          <p:cNvPr id="3" name="Content Placeholder 2">
            <a:extLst>
              <a:ext uri="{FF2B5EF4-FFF2-40B4-BE49-F238E27FC236}">
                <a16:creationId xmlns:a16="http://schemas.microsoft.com/office/drawing/2014/main" id="{7513ECFD-0103-DD5C-BFF9-A61C4185BB37}"/>
              </a:ext>
            </a:extLst>
          </p:cNvPr>
          <p:cNvSpPr>
            <a:spLocks noGrp="1"/>
          </p:cNvSpPr>
          <p:nvPr>
            <p:ph idx="1"/>
          </p:nvPr>
        </p:nvSpPr>
        <p:spPr/>
        <p:txBody>
          <a:bodyPr/>
          <a:lstStyle/>
          <a:p>
            <a:r>
              <a:rPr lang="en-US" sz="1600" b="1" dirty="0"/>
              <a:t>Elections Chair &amp; Adviser</a:t>
            </a:r>
          </a:p>
          <a:p>
            <a:pPr lvl="1"/>
            <a:r>
              <a:rPr lang="en-US" sz="1600" dirty="0"/>
              <a:t>Appointed by the Chapter Chief and Adviser</a:t>
            </a:r>
          </a:p>
          <a:p>
            <a:pPr lvl="1"/>
            <a:r>
              <a:rPr lang="en-US" sz="1600" dirty="0"/>
              <a:t>Organizes election teams and schedules elections with units</a:t>
            </a:r>
          </a:p>
          <a:p>
            <a:pPr lvl="1"/>
            <a:r>
              <a:rPr lang="en-US" sz="1600" dirty="0"/>
              <a:t>Trains and ensures election teams are prepared for each election</a:t>
            </a:r>
          </a:p>
          <a:p>
            <a:pPr lvl="1"/>
            <a:r>
              <a:rPr lang="en-US" sz="1600" dirty="0"/>
              <a:t>Reports election results to the Chapter Chief and Lodge Membership Committee through Lodge Master</a:t>
            </a:r>
          </a:p>
        </p:txBody>
      </p:sp>
    </p:spTree>
    <p:extLst>
      <p:ext uri="{BB962C8B-B14F-4D97-AF65-F5344CB8AC3E}">
        <p14:creationId xmlns:p14="http://schemas.microsoft.com/office/powerpoint/2010/main" val="3119787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55496-09EF-9971-5E5E-90F27A9818B4}"/>
              </a:ext>
            </a:extLst>
          </p:cNvPr>
          <p:cNvSpPr>
            <a:spLocks noGrp="1"/>
          </p:cNvSpPr>
          <p:nvPr>
            <p:ph type="title"/>
          </p:nvPr>
        </p:nvSpPr>
        <p:spPr/>
        <p:txBody>
          <a:bodyPr/>
          <a:lstStyle/>
          <a:p>
            <a:r>
              <a:rPr lang="en-US" dirty="0"/>
              <a:t>Organizing the Team</a:t>
            </a:r>
          </a:p>
        </p:txBody>
      </p:sp>
      <p:sp>
        <p:nvSpPr>
          <p:cNvPr id="3" name="Content Placeholder 2">
            <a:extLst>
              <a:ext uri="{FF2B5EF4-FFF2-40B4-BE49-F238E27FC236}">
                <a16:creationId xmlns:a16="http://schemas.microsoft.com/office/drawing/2014/main" id="{EDFAEA87-9D6E-E124-23AF-08DB50C340C9}"/>
              </a:ext>
            </a:extLst>
          </p:cNvPr>
          <p:cNvSpPr>
            <a:spLocks noGrp="1"/>
          </p:cNvSpPr>
          <p:nvPr>
            <p:ph idx="1"/>
          </p:nvPr>
        </p:nvSpPr>
        <p:spPr/>
        <p:txBody>
          <a:bodyPr/>
          <a:lstStyle/>
          <a:p>
            <a:r>
              <a:rPr lang="en-US" sz="1600" b="1" dirty="0"/>
              <a:t>Basic Election Team Training:</a:t>
            </a:r>
          </a:p>
          <a:p>
            <a:pPr lvl="1"/>
            <a:r>
              <a:rPr lang="en-US" sz="1600" dirty="0"/>
              <a:t>Objectives:  Know the rules and regulations, and be able to effectively run an election</a:t>
            </a:r>
          </a:p>
          <a:p>
            <a:pPr lvl="1"/>
            <a:r>
              <a:rPr lang="en-US" sz="1600" dirty="0"/>
              <a:t>Welcome &amp; Introduction: Explain the purpose of the session and the importance of participating in unit elections </a:t>
            </a:r>
          </a:p>
          <a:p>
            <a:pPr lvl="1"/>
            <a:r>
              <a:rPr lang="en-US" sz="1600" dirty="0"/>
              <a:t>10 Minutes- Rules: Explain the election rules and procedures by utilizing the NCAC OA Unit Elections Guide. Review each rule and procedure</a:t>
            </a:r>
          </a:p>
          <a:p>
            <a:pPr lvl="1"/>
            <a:r>
              <a:rPr lang="en-US" sz="1600" dirty="0"/>
              <a:t>10 Minutes - Process: Review the Unit Elections Team Checklist and Unit Elections Ceremony Resources. Review examples of the pre-generated or handwritten paperwork. Review your chapter’s procedure in distributing the paperwork ahead of time</a:t>
            </a:r>
          </a:p>
          <a:p>
            <a:pPr lvl="1"/>
            <a:r>
              <a:rPr lang="en-US" sz="1600" dirty="0"/>
              <a:t>20 Minutes – Practice: Have the group go through each part of the performance</a:t>
            </a:r>
          </a:p>
          <a:p>
            <a:r>
              <a:rPr lang="en-US" sz="1600" dirty="0"/>
              <a:t>Consider utilizing the national elections guide or videos during your session</a:t>
            </a:r>
          </a:p>
          <a:p>
            <a:r>
              <a:rPr lang="en-US" sz="1600" dirty="0"/>
              <a:t>Chapters should consider offing elections training between November and February</a:t>
            </a:r>
          </a:p>
          <a:p>
            <a:endParaRPr lang="en-US" sz="2000" dirty="0"/>
          </a:p>
          <a:p>
            <a:pPr lvl="1"/>
            <a:endParaRPr lang="en-US" sz="1600" dirty="0"/>
          </a:p>
          <a:p>
            <a:pPr lvl="1"/>
            <a:endParaRPr lang="en-US" sz="1600" dirty="0"/>
          </a:p>
          <a:p>
            <a:pPr lvl="1"/>
            <a:endParaRPr lang="en-US" sz="1600" dirty="0"/>
          </a:p>
        </p:txBody>
      </p:sp>
    </p:spTree>
    <p:extLst>
      <p:ext uri="{BB962C8B-B14F-4D97-AF65-F5344CB8AC3E}">
        <p14:creationId xmlns:p14="http://schemas.microsoft.com/office/powerpoint/2010/main" val="2297034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55496-09EF-9971-5E5E-90F27A9818B4}"/>
              </a:ext>
            </a:extLst>
          </p:cNvPr>
          <p:cNvSpPr>
            <a:spLocks noGrp="1"/>
          </p:cNvSpPr>
          <p:nvPr>
            <p:ph type="title"/>
          </p:nvPr>
        </p:nvSpPr>
        <p:spPr/>
        <p:txBody>
          <a:bodyPr/>
          <a:lstStyle/>
          <a:p>
            <a:r>
              <a:rPr lang="en-US" dirty="0"/>
              <a:t>Organizing the Team</a:t>
            </a:r>
          </a:p>
        </p:txBody>
      </p:sp>
      <p:pic>
        <p:nvPicPr>
          <p:cNvPr id="6" name="Content Placeholder 5">
            <a:extLst>
              <a:ext uri="{FF2B5EF4-FFF2-40B4-BE49-F238E27FC236}">
                <a16:creationId xmlns:a16="http://schemas.microsoft.com/office/drawing/2014/main" id="{C7D62FBD-2071-51C9-49B6-65E736E1A748}"/>
              </a:ext>
            </a:extLst>
          </p:cNvPr>
          <p:cNvPicPr>
            <a:picLocks noGrp="1" noChangeAspect="1"/>
          </p:cNvPicPr>
          <p:nvPr>
            <p:ph idx="1"/>
          </p:nvPr>
        </p:nvPicPr>
        <p:blipFill>
          <a:blip r:embed="rId2"/>
          <a:stretch>
            <a:fillRect/>
          </a:stretch>
        </p:blipFill>
        <p:spPr>
          <a:xfrm>
            <a:off x="1117600" y="1701461"/>
            <a:ext cx="7405712" cy="3899247"/>
          </a:xfrm>
        </p:spPr>
      </p:pic>
    </p:spTree>
    <p:extLst>
      <p:ext uri="{BB962C8B-B14F-4D97-AF65-F5344CB8AC3E}">
        <p14:creationId xmlns:p14="http://schemas.microsoft.com/office/powerpoint/2010/main" val="466481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55496-09EF-9971-5E5E-90F27A9818B4}"/>
              </a:ext>
            </a:extLst>
          </p:cNvPr>
          <p:cNvSpPr>
            <a:spLocks noGrp="1"/>
          </p:cNvSpPr>
          <p:nvPr>
            <p:ph type="title"/>
          </p:nvPr>
        </p:nvSpPr>
        <p:spPr/>
        <p:txBody>
          <a:bodyPr/>
          <a:lstStyle/>
          <a:p>
            <a:r>
              <a:rPr lang="en-US" dirty="0"/>
              <a:t>Organizing the Team</a:t>
            </a:r>
          </a:p>
        </p:txBody>
      </p:sp>
      <p:sp>
        <p:nvSpPr>
          <p:cNvPr id="3" name="Content Placeholder 2">
            <a:extLst>
              <a:ext uri="{FF2B5EF4-FFF2-40B4-BE49-F238E27FC236}">
                <a16:creationId xmlns:a16="http://schemas.microsoft.com/office/drawing/2014/main" id="{EDFAEA87-9D6E-E124-23AF-08DB50C340C9}"/>
              </a:ext>
            </a:extLst>
          </p:cNvPr>
          <p:cNvSpPr>
            <a:spLocks noGrp="1"/>
          </p:cNvSpPr>
          <p:nvPr>
            <p:ph idx="1"/>
          </p:nvPr>
        </p:nvSpPr>
        <p:spPr/>
        <p:txBody>
          <a:bodyPr/>
          <a:lstStyle/>
          <a:p>
            <a:r>
              <a:rPr lang="en-US" sz="1600" b="1" dirty="0"/>
              <a:t>Recruit team members well in advance and practice your chapter’s election presentation. Teams should know to stress the following points during an election:</a:t>
            </a:r>
          </a:p>
          <a:p>
            <a:pPr lvl="1"/>
            <a:r>
              <a:rPr lang="en-US" sz="1600" b="0" i="0" u="none" strike="noStrike" baseline="0" dirty="0"/>
              <a:t>Select the candidates who, in your opinion, have set the best examples of brotherhood, cheerfulness, and service.</a:t>
            </a:r>
          </a:p>
          <a:p>
            <a:pPr lvl="1"/>
            <a:r>
              <a:rPr lang="en-US" sz="1600" b="0" i="0" u="none" strike="noStrike" baseline="0" dirty="0"/>
              <a:t>Vote only for those you believe will continue in unselfish service to your unit</a:t>
            </a:r>
          </a:p>
          <a:p>
            <a:pPr lvl="1"/>
            <a:r>
              <a:rPr lang="en-US" sz="1600" b="0" i="0" u="none" strike="noStrike" baseline="0" dirty="0"/>
              <a:t>If you feel that no one is worthy, turn in a blank ballot.</a:t>
            </a:r>
          </a:p>
          <a:p>
            <a:pPr lvl="1"/>
            <a:r>
              <a:rPr lang="en-US" sz="1600" b="0" i="0" u="none" strike="noStrike" baseline="0" dirty="0"/>
              <a:t>If you are new in the unit and do not know the candidates well enough to vote wisely, you may abstain by not turning in a ballot at all; this will not affect the final result.</a:t>
            </a:r>
          </a:p>
          <a:p>
            <a:pPr lvl="1"/>
            <a:r>
              <a:rPr lang="en-US" sz="1600" b="0" i="0" u="none" strike="noStrike" baseline="0" dirty="0"/>
              <a:t>Youths eligible for election also vote, and they may vote for themselves if they feel they are worthy. No adults 21 or older may vote in the election.</a:t>
            </a:r>
            <a:endParaRPr lang="en-US" sz="1600" dirty="0"/>
          </a:p>
        </p:txBody>
      </p:sp>
    </p:spTree>
    <p:extLst>
      <p:ext uri="{BB962C8B-B14F-4D97-AF65-F5344CB8AC3E}">
        <p14:creationId xmlns:p14="http://schemas.microsoft.com/office/powerpoint/2010/main" val="366298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55496-09EF-9971-5E5E-90F27A9818B4}"/>
              </a:ext>
            </a:extLst>
          </p:cNvPr>
          <p:cNvSpPr>
            <a:spLocks noGrp="1"/>
          </p:cNvSpPr>
          <p:nvPr>
            <p:ph type="title"/>
          </p:nvPr>
        </p:nvSpPr>
        <p:spPr/>
        <p:txBody>
          <a:bodyPr/>
          <a:lstStyle/>
          <a:p>
            <a:r>
              <a:rPr lang="en-US" dirty="0"/>
              <a:t>Organizing the Team</a:t>
            </a:r>
          </a:p>
        </p:txBody>
      </p:sp>
      <p:sp>
        <p:nvSpPr>
          <p:cNvPr id="3" name="Content Placeholder 2">
            <a:extLst>
              <a:ext uri="{FF2B5EF4-FFF2-40B4-BE49-F238E27FC236}">
                <a16:creationId xmlns:a16="http://schemas.microsoft.com/office/drawing/2014/main" id="{EDFAEA87-9D6E-E124-23AF-08DB50C340C9}"/>
              </a:ext>
            </a:extLst>
          </p:cNvPr>
          <p:cNvSpPr>
            <a:spLocks noGrp="1"/>
          </p:cNvSpPr>
          <p:nvPr>
            <p:ph idx="1"/>
          </p:nvPr>
        </p:nvSpPr>
        <p:spPr>
          <a:xfrm>
            <a:off x="670560" y="1518921"/>
            <a:ext cx="8016240" cy="4201160"/>
          </a:xfrm>
        </p:spPr>
        <p:txBody>
          <a:bodyPr/>
          <a:lstStyle/>
          <a:p>
            <a:r>
              <a:rPr lang="en-US" sz="1600" b="1" dirty="0"/>
              <a:t>Provide and review the following to your teams before the election</a:t>
            </a:r>
          </a:p>
          <a:p>
            <a:pPr lvl="1"/>
            <a:r>
              <a:rPr lang="en-US" sz="1600" dirty="0"/>
              <a:t>Unit Elections Team Checklist</a:t>
            </a:r>
          </a:p>
          <a:p>
            <a:pPr lvl="1"/>
            <a:r>
              <a:rPr lang="en-US" sz="1600" dirty="0"/>
              <a:t>NCAC OA Unit Elections Guide</a:t>
            </a:r>
          </a:p>
          <a:p>
            <a:pPr lvl="1"/>
            <a:r>
              <a:rPr lang="en-US" sz="1600" dirty="0"/>
              <a:t>Printed pre-filled ballots and forms or blank forms, ballots, and contact sheets</a:t>
            </a:r>
          </a:p>
          <a:p>
            <a:pPr lvl="1"/>
            <a:r>
              <a:rPr lang="en-US" sz="1600" dirty="0"/>
              <a:t>Information regarding the upcoming ordeals, chapter events, and OA opportunities. </a:t>
            </a:r>
          </a:p>
          <a:p>
            <a:pPr lvl="1"/>
            <a:r>
              <a:rPr lang="en-US" sz="1600" dirty="0"/>
              <a:t>Unit Representative Support Pack</a:t>
            </a:r>
          </a:p>
          <a:p>
            <a:endParaRPr lang="en-US" sz="1600" dirty="0"/>
          </a:p>
        </p:txBody>
      </p:sp>
    </p:spTree>
    <p:extLst>
      <p:ext uri="{BB962C8B-B14F-4D97-AF65-F5344CB8AC3E}">
        <p14:creationId xmlns:p14="http://schemas.microsoft.com/office/powerpoint/2010/main" val="1953161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9CFE8-CC11-95A3-2D74-567DC7548FE1}"/>
              </a:ext>
            </a:extLst>
          </p:cNvPr>
          <p:cNvSpPr>
            <a:spLocks noGrp="1"/>
          </p:cNvSpPr>
          <p:nvPr>
            <p:ph type="title"/>
          </p:nvPr>
        </p:nvSpPr>
        <p:spPr/>
        <p:txBody>
          <a:bodyPr/>
          <a:lstStyle/>
          <a:p>
            <a:r>
              <a:rPr lang="en-US" dirty="0"/>
              <a:t>Organizing the Team</a:t>
            </a:r>
          </a:p>
        </p:txBody>
      </p:sp>
      <p:pic>
        <p:nvPicPr>
          <p:cNvPr id="5" name="Picture 4">
            <a:extLst>
              <a:ext uri="{FF2B5EF4-FFF2-40B4-BE49-F238E27FC236}">
                <a16:creationId xmlns:a16="http://schemas.microsoft.com/office/drawing/2014/main" id="{B55727EA-48F5-CFDB-EE5F-8B32D2E7C7BC}"/>
              </a:ext>
            </a:extLst>
          </p:cNvPr>
          <p:cNvPicPr>
            <a:picLocks noChangeAspect="1"/>
          </p:cNvPicPr>
          <p:nvPr/>
        </p:nvPicPr>
        <p:blipFill>
          <a:blip r:embed="rId2"/>
          <a:stretch>
            <a:fillRect/>
          </a:stretch>
        </p:blipFill>
        <p:spPr>
          <a:xfrm>
            <a:off x="1530096" y="1541989"/>
            <a:ext cx="6626352" cy="4316940"/>
          </a:xfrm>
          <a:prstGeom prst="rect">
            <a:avLst/>
          </a:prstGeom>
        </p:spPr>
      </p:pic>
    </p:spTree>
    <p:extLst>
      <p:ext uri="{BB962C8B-B14F-4D97-AF65-F5344CB8AC3E}">
        <p14:creationId xmlns:p14="http://schemas.microsoft.com/office/powerpoint/2010/main" val="3411588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3" name="Picture 2">
            <a:extLst>
              <a:ext uri="{FF2B5EF4-FFF2-40B4-BE49-F238E27FC236}">
                <a16:creationId xmlns:a16="http://schemas.microsoft.com/office/drawing/2014/main" id="{D9CBB6F2-8860-F396-873E-26B63BA24825}"/>
              </a:ext>
            </a:extLst>
          </p:cNvPr>
          <p:cNvPicPr>
            <a:picLocks noChangeAspect="1"/>
          </p:cNvPicPr>
          <p:nvPr/>
        </p:nvPicPr>
        <p:blipFill>
          <a:blip r:embed="rId3"/>
          <a:stretch>
            <a:fillRect/>
          </a:stretch>
        </p:blipFill>
        <p:spPr>
          <a:xfrm>
            <a:off x="1066800" y="1570825"/>
            <a:ext cx="6781800" cy="4281335"/>
          </a:xfrm>
          <a:prstGeom prst="rect">
            <a:avLst/>
          </a:prstGeom>
        </p:spPr>
      </p:pic>
      <p:sp>
        <p:nvSpPr>
          <p:cNvPr id="276" name="Google Shape;276;g166003145b5_0_84"/>
          <p:cNvSpPr txBox="1">
            <a:spLocks noGrp="1"/>
          </p:cNvSpPr>
          <p:nvPr>
            <p:ph type="title"/>
          </p:nvPr>
        </p:nvSpPr>
        <p:spPr>
          <a:xfrm>
            <a:off x="457200" y="1395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ct val="40909"/>
              <a:buNone/>
            </a:pPr>
            <a:r>
              <a:rPr lang="en-US" dirty="0"/>
              <a:t>Organizing the Team</a:t>
            </a:r>
            <a:endParaRPr dirty="0"/>
          </a:p>
        </p:txBody>
      </p:sp>
      <p:sp>
        <p:nvSpPr>
          <p:cNvPr id="277" name="Google Shape;277;g166003145b5_0_8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a:t>18</a:t>
            </a:fld>
            <a:endParaRPr/>
          </a:p>
        </p:txBody>
      </p:sp>
      <p:sp>
        <p:nvSpPr>
          <p:cNvPr id="279" name="Google Shape;279;g166003145b5_0_84"/>
          <p:cNvSpPr/>
          <p:nvPr/>
        </p:nvSpPr>
        <p:spPr>
          <a:xfrm>
            <a:off x="5769312" y="4258670"/>
            <a:ext cx="1567775" cy="220800"/>
          </a:xfrm>
          <a:prstGeom prst="flowChartProcess">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76;g166003145b5_0_84">
            <a:extLst>
              <a:ext uri="{FF2B5EF4-FFF2-40B4-BE49-F238E27FC236}">
                <a16:creationId xmlns:a16="http://schemas.microsoft.com/office/drawing/2014/main" id="{37A03726-C686-EB83-D442-8852210E9C5C}"/>
              </a:ext>
            </a:extLst>
          </p:cNvPr>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ct val="40909"/>
              <a:buNone/>
            </a:pPr>
            <a:r>
              <a:rPr lang="en-US" dirty="0"/>
              <a:t>Organizing the Team</a:t>
            </a:r>
            <a:endParaRPr dirty="0"/>
          </a:p>
        </p:txBody>
      </p:sp>
      <p:pic>
        <p:nvPicPr>
          <p:cNvPr id="6" name="Picture 5">
            <a:extLst>
              <a:ext uri="{FF2B5EF4-FFF2-40B4-BE49-F238E27FC236}">
                <a16:creationId xmlns:a16="http://schemas.microsoft.com/office/drawing/2014/main" id="{3A11E4AB-FFF1-F725-BACD-4B2600641B88}"/>
              </a:ext>
            </a:extLst>
          </p:cNvPr>
          <p:cNvPicPr>
            <a:picLocks noChangeAspect="1"/>
          </p:cNvPicPr>
          <p:nvPr/>
        </p:nvPicPr>
        <p:blipFill>
          <a:blip r:embed="rId2"/>
          <a:stretch>
            <a:fillRect/>
          </a:stretch>
        </p:blipFill>
        <p:spPr>
          <a:xfrm>
            <a:off x="1595120" y="1623132"/>
            <a:ext cx="6197600" cy="4057216"/>
          </a:xfrm>
          <a:prstGeom prst="rect">
            <a:avLst/>
          </a:prstGeom>
        </p:spPr>
      </p:pic>
    </p:spTree>
    <p:extLst>
      <p:ext uri="{BB962C8B-B14F-4D97-AF65-F5344CB8AC3E}">
        <p14:creationId xmlns:p14="http://schemas.microsoft.com/office/powerpoint/2010/main" val="2020078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1C2A9040-E7B3-D3F0-EF97-313136D0BF75}"/>
              </a:ext>
            </a:extLst>
          </p:cNvPr>
          <p:cNvSpPr>
            <a:spLocks noGrp="1"/>
          </p:cNvSpPr>
          <p:nvPr>
            <p:ph type="title"/>
          </p:nvPr>
        </p:nvSpPr>
        <p:spPr/>
        <p:txBody>
          <a:bodyPr/>
          <a:lstStyle/>
          <a:p>
            <a:pPr eaLnBrk="1" hangingPunct="1"/>
            <a:r>
              <a:rPr lang="en-US" altLang="en-US">
                <a:latin typeface="Museo Slab 700" pitchFamily="2" charset="0"/>
                <a:cs typeface="Museo Slab 700" pitchFamily="2" charset="0"/>
              </a:rPr>
              <a:t>Objectives</a:t>
            </a:r>
          </a:p>
        </p:txBody>
      </p:sp>
      <p:sp>
        <p:nvSpPr>
          <p:cNvPr id="13315" name="Content Placeholder 2">
            <a:extLst>
              <a:ext uri="{FF2B5EF4-FFF2-40B4-BE49-F238E27FC236}">
                <a16:creationId xmlns:a16="http://schemas.microsoft.com/office/drawing/2014/main" id="{BFA61BD2-27D4-C8A8-7923-4005A1FD7133}"/>
              </a:ext>
            </a:extLst>
          </p:cNvPr>
          <p:cNvSpPr>
            <a:spLocks noGrp="1"/>
          </p:cNvSpPr>
          <p:nvPr>
            <p:ph idx="1"/>
          </p:nvPr>
        </p:nvSpPr>
        <p:spPr>
          <a:xfrm>
            <a:off x="2143760" y="1752600"/>
            <a:ext cx="3942080" cy="4525963"/>
          </a:xfrm>
        </p:spPr>
        <p:txBody>
          <a:bodyPr/>
          <a:lstStyle/>
          <a:p>
            <a:pPr eaLnBrk="1" hangingPunct="1"/>
            <a:r>
              <a:rPr lang="en-US" altLang="en-US" sz="2000" dirty="0">
                <a:latin typeface="Museo Sans 300" pitchFamily="2" charset="0"/>
                <a:cs typeface="Museo Sans 300" pitchFamily="2" charset="0"/>
              </a:rPr>
              <a:t>Review national and lodge guidelines on eligibility and conducting elections</a:t>
            </a:r>
          </a:p>
          <a:p>
            <a:pPr eaLnBrk="1" hangingPunct="1"/>
            <a:r>
              <a:rPr lang="en-US" altLang="en-US" sz="2000" dirty="0">
                <a:latin typeface="Museo Sans 300" pitchFamily="2" charset="0"/>
                <a:cs typeface="Museo Sans 300" pitchFamily="2" charset="0"/>
              </a:rPr>
              <a:t>Provide an understanding of how chapter officers and advisers organize elections</a:t>
            </a:r>
          </a:p>
          <a:p>
            <a:pPr eaLnBrk="1" hangingPunct="1"/>
            <a:r>
              <a:rPr lang="en-US" altLang="en-US" sz="2000" dirty="0">
                <a:latin typeface="Museo Sans 300" pitchFamily="2" charset="0"/>
                <a:cs typeface="Museo Sans 300" pitchFamily="2" charset="0"/>
              </a:rPr>
              <a:t>Guide chapters through the unit and candidate communication process</a:t>
            </a:r>
          </a:p>
          <a:p>
            <a:pPr eaLnBrk="1" hangingPunct="1"/>
            <a:r>
              <a:rPr lang="en-US" altLang="en-US" sz="2000" dirty="0">
                <a:latin typeface="Museo Sans 300" pitchFamily="2" charset="0"/>
                <a:cs typeface="Museo Sans 300" pitchFamily="2" charset="0"/>
              </a:rPr>
              <a:t>Explain election reporting requirements</a:t>
            </a:r>
          </a:p>
          <a:p>
            <a:pPr eaLnBrk="1" hangingPunct="1"/>
            <a:endParaRPr lang="en-US" altLang="en-US" sz="2000" dirty="0">
              <a:latin typeface="Museo Sans 300" pitchFamily="2" charset="0"/>
              <a:cs typeface="Museo Sans 300" pitchFamily="2" charset="0"/>
            </a:endParaRPr>
          </a:p>
          <a:p>
            <a:pPr eaLnBrk="1" hangingPunct="1"/>
            <a:endParaRPr lang="en-US" altLang="en-US" sz="2000" dirty="0">
              <a:latin typeface="Museo Sans 300" pitchFamily="2" charset="0"/>
              <a:cs typeface="Museo Sans 300" pitchFamily="2" charset="0"/>
            </a:endParaRPr>
          </a:p>
          <a:p>
            <a:pPr eaLnBrk="1" hangingPunct="1"/>
            <a:endParaRPr lang="en-US" altLang="en-US" sz="2000" dirty="0">
              <a:latin typeface="Museo Sans 300" pitchFamily="2" charset="0"/>
              <a:cs typeface="Museo Sans 300" pitchFamily="2"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5C497-A631-337B-9611-9839719E4796}"/>
              </a:ext>
            </a:extLst>
          </p:cNvPr>
          <p:cNvSpPr>
            <a:spLocks noGrp="1"/>
          </p:cNvSpPr>
          <p:nvPr>
            <p:ph type="title"/>
          </p:nvPr>
        </p:nvSpPr>
        <p:spPr/>
        <p:txBody>
          <a:bodyPr/>
          <a:lstStyle/>
          <a:p>
            <a:r>
              <a:rPr lang="en-US" dirty="0"/>
              <a:t>Unit Communication</a:t>
            </a:r>
          </a:p>
        </p:txBody>
      </p:sp>
      <p:graphicFrame>
        <p:nvGraphicFramePr>
          <p:cNvPr id="4" name="Content Placeholder 3">
            <a:extLst>
              <a:ext uri="{FF2B5EF4-FFF2-40B4-BE49-F238E27FC236}">
                <a16:creationId xmlns:a16="http://schemas.microsoft.com/office/drawing/2014/main" id="{FB3F466A-CD04-7D6B-2F64-A7A73C08295A}"/>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2932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464EB-3554-C209-AAB6-A4B4A4464017}"/>
              </a:ext>
            </a:extLst>
          </p:cNvPr>
          <p:cNvSpPr>
            <a:spLocks noGrp="1"/>
          </p:cNvSpPr>
          <p:nvPr>
            <p:ph type="title"/>
          </p:nvPr>
        </p:nvSpPr>
        <p:spPr/>
        <p:txBody>
          <a:bodyPr/>
          <a:lstStyle/>
          <a:p>
            <a:r>
              <a:rPr lang="en-US" dirty="0"/>
              <a:t>Unit Communication</a:t>
            </a:r>
          </a:p>
        </p:txBody>
      </p:sp>
      <p:pic>
        <p:nvPicPr>
          <p:cNvPr id="6" name="Picture 5">
            <a:extLst>
              <a:ext uri="{FF2B5EF4-FFF2-40B4-BE49-F238E27FC236}">
                <a16:creationId xmlns:a16="http://schemas.microsoft.com/office/drawing/2014/main" id="{F1BE4166-A6BF-AF2E-7109-81018E2346FD}"/>
              </a:ext>
            </a:extLst>
          </p:cNvPr>
          <p:cNvPicPr>
            <a:picLocks noChangeAspect="1"/>
          </p:cNvPicPr>
          <p:nvPr/>
        </p:nvPicPr>
        <p:blipFill>
          <a:blip r:embed="rId2"/>
          <a:stretch>
            <a:fillRect/>
          </a:stretch>
        </p:blipFill>
        <p:spPr>
          <a:xfrm>
            <a:off x="5217383" y="1635760"/>
            <a:ext cx="3020882" cy="4090415"/>
          </a:xfrm>
          <a:prstGeom prst="rect">
            <a:avLst/>
          </a:prstGeom>
        </p:spPr>
      </p:pic>
      <p:sp>
        <p:nvSpPr>
          <p:cNvPr id="7" name="TextBox 6">
            <a:extLst>
              <a:ext uri="{FF2B5EF4-FFF2-40B4-BE49-F238E27FC236}">
                <a16:creationId xmlns:a16="http://schemas.microsoft.com/office/drawing/2014/main" id="{3C195155-2CAC-4F1A-438A-35C4545838D9}"/>
              </a:ext>
            </a:extLst>
          </p:cNvPr>
          <p:cNvSpPr txBox="1"/>
          <p:nvPr/>
        </p:nvSpPr>
        <p:spPr>
          <a:xfrm>
            <a:off x="904240" y="2032000"/>
            <a:ext cx="366776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Form letter that chapters may physically mail to unit leaders announcing election season in November.</a:t>
            </a:r>
          </a:p>
        </p:txBody>
      </p:sp>
    </p:spTree>
    <p:extLst>
      <p:ext uri="{BB962C8B-B14F-4D97-AF65-F5344CB8AC3E}">
        <p14:creationId xmlns:p14="http://schemas.microsoft.com/office/powerpoint/2010/main" val="2452400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D9E9D-BBEC-A9BF-7D93-4381D0112E78}"/>
              </a:ext>
            </a:extLst>
          </p:cNvPr>
          <p:cNvSpPr>
            <a:spLocks noGrp="1"/>
          </p:cNvSpPr>
          <p:nvPr>
            <p:ph type="title"/>
          </p:nvPr>
        </p:nvSpPr>
        <p:spPr/>
        <p:txBody>
          <a:bodyPr/>
          <a:lstStyle/>
          <a:p>
            <a:r>
              <a:rPr lang="en-US" dirty="0"/>
              <a:t>Unit Communication</a:t>
            </a:r>
          </a:p>
        </p:txBody>
      </p:sp>
      <p:pic>
        <p:nvPicPr>
          <p:cNvPr id="6" name="Picture 5">
            <a:extLst>
              <a:ext uri="{FF2B5EF4-FFF2-40B4-BE49-F238E27FC236}">
                <a16:creationId xmlns:a16="http://schemas.microsoft.com/office/drawing/2014/main" id="{E0285163-51D2-46DB-6853-52625A5C3E58}"/>
              </a:ext>
            </a:extLst>
          </p:cNvPr>
          <p:cNvPicPr>
            <a:picLocks noChangeAspect="1"/>
          </p:cNvPicPr>
          <p:nvPr/>
        </p:nvPicPr>
        <p:blipFill>
          <a:blip r:embed="rId2"/>
          <a:stretch>
            <a:fillRect/>
          </a:stretch>
        </p:blipFill>
        <p:spPr>
          <a:xfrm>
            <a:off x="864560" y="1706879"/>
            <a:ext cx="3250239" cy="3926075"/>
          </a:xfrm>
          <a:prstGeom prst="rect">
            <a:avLst/>
          </a:prstGeom>
        </p:spPr>
      </p:pic>
      <p:pic>
        <p:nvPicPr>
          <p:cNvPr id="8" name="Picture 7">
            <a:extLst>
              <a:ext uri="{FF2B5EF4-FFF2-40B4-BE49-F238E27FC236}">
                <a16:creationId xmlns:a16="http://schemas.microsoft.com/office/drawing/2014/main" id="{C6A12387-BB8C-638C-2D00-29FFE9799E89}"/>
              </a:ext>
            </a:extLst>
          </p:cNvPr>
          <p:cNvPicPr>
            <a:picLocks noChangeAspect="1"/>
          </p:cNvPicPr>
          <p:nvPr/>
        </p:nvPicPr>
        <p:blipFill>
          <a:blip r:embed="rId3"/>
          <a:stretch>
            <a:fillRect/>
          </a:stretch>
        </p:blipFill>
        <p:spPr>
          <a:xfrm>
            <a:off x="4886960" y="1815059"/>
            <a:ext cx="3107900" cy="2498029"/>
          </a:xfrm>
          <a:prstGeom prst="rect">
            <a:avLst/>
          </a:prstGeom>
        </p:spPr>
      </p:pic>
      <p:sp>
        <p:nvSpPr>
          <p:cNvPr id="9" name="TextBox 8">
            <a:extLst>
              <a:ext uri="{FF2B5EF4-FFF2-40B4-BE49-F238E27FC236}">
                <a16:creationId xmlns:a16="http://schemas.microsoft.com/office/drawing/2014/main" id="{F7958A2C-360C-D66F-D736-0502BD04CA21}"/>
              </a:ext>
            </a:extLst>
          </p:cNvPr>
          <p:cNvSpPr txBox="1"/>
          <p:nvPr/>
        </p:nvSpPr>
        <p:spPr>
          <a:xfrm>
            <a:off x="4886960" y="4206240"/>
            <a:ext cx="299614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Email sent to unit leaders automatically at the start of elections season on Nov 1</a:t>
            </a:r>
            <a:r>
              <a:rPr lang="en-US" baseline="30000" dirty="0"/>
              <a:t>st</a:t>
            </a:r>
            <a:r>
              <a:rPr lang="en-US" dirty="0"/>
              <a:t>. Periodic reminders will be sent if the unit does not respond.</a:t>
            </a:r>
          </a:p>
        </p:txBody>
      </p:sp>
    </p:spTree>
    <p:extLst>
      <p:ext uri="{BB962C8B-B14F-4D97-AF65-F5344CB8AC3E}">
        <p14:creationId xmlns:p14="http://schemas.microsoft.com/office/powerpoint/2010/main" val="4152568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4CA1C-26F0-2215-4D20-ED27D86F7CDA}"/>
              </a:ext>
            </a:extLst>
          </p:cNvPr>
          <p:cNvSpPr>
            <a:spLocks noGrp="1"/>
          </p:cNvSpPr>
          <p:nvPr>
            <p:ph type="title"/>
          </p:nvPr>
        </p:nvSpPr>
        <p:spPr/>
        <p:txBody>
          <a:bodyPr/>
          <a:lstStyle/>
          <a:p>
            <a:r>
              <a:rPr lang="en-US" dirty="0"/>
              <a:t>Unit Communication</a:t>
            </a:r>
          </a:p>
        </p:txBody>
      </p:sp>
      <p:pic>
        <p:nvPicPr>
          <p:cNvPr id="5" name="Picture 4">
            <a:extLst>
              <a:ext uri="{FF2B5EF4-FFF2-40B4-BE49-F238E27FC236}">
                <a16:creationId xmlns:a16="http://schemas.microsoft.com/office/drawing/2014/main" id="{6CA88730-863F-2625-AC89-CA5AC44F02AF}"/>
              </a:ext>
            </a:extLst>
          </p:cNvPr>
          <p:cNvPicPr>
            <a:picLocks noChangeAspect="1"/>
          </p:cNvPicPr>
          <p:nvPr/>
        </p:nvPicPr>
        <p:blipFill>
          <a:blip r:embed="rId2"/>
          <a:stretch>
            <a:fillRect/>
          </a:stretch>
        </p:blipFill>
        <p:spPr>
          <a:xfrm>
            <a:off x="1856866" y="1532150"/>
            <a:ext cx="5430267" cy="4411131"/>
          </a:xfrm>
          <a:prstGeom prst="rect">
            <a:avLst/>
          </a:prstGeom>
        </p:spPr>
      </p:pic>
    </p:spTree>
    <p:extLst>
      <p:ext uri="{BB962C8B-B14F-4D97-AF65-F5344CB8AC3E}">
        <p14:creationId xmlns:p14="http://schemas.microsoft.com/office/powerpoint/2010/main" val="2079491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C6B8A-CB1B-8B98-0E17-C96DF9127EBF}"/>
              </a:ext>
            </a:extLst>
          </p:cNvPr>
          <p:cNvSpPr>
            <a:spLocks noGrp="1"/>
          </p:cNvSpPr>
          <p:nvPr>
            <p:ph type="title"/>
          </p:nvPr>
        </p:nvSpPr>
        <p:spPr/>
        <p:txBody>
          <a:bodyPr/>
          <a:lstStyle/>
          <a:p>
            <a:r>
              <a:rPr lang="en-US" dirty="0"/>
              <a:t>Unit Communication</a:t>
            </a:r>
          </a:p>
        </p:txBody>
      </p:sp>
      <p:pic>
        <p:nvPicPr>
          <p:cNvPr id="5" name="Picture 4">
            <a:extLst>
              <a:ext uri="{FF2B5EF4-FFF2-40B4-BE49-F238E27FC236}">
                <a16:creationId xmlns:a16="http://schemas.microsoft.com/office/drawing/2014/main" id="{F47EBC73-7315-4F2B-CFBF-CED0EC5383BD}"/>
              </a:ext>
            </a:extLst>
          </p:cNvPr>
          <p:cNvPicPr>
            <a:picLocks noChangeAspect="1"/>
          </p:cNvPicPr>
          <p:nvPr/>
        </p:nvPicPr>
        <p:blipFill>
          <a:blip r:embed="rId2"/>
          <a:stretch>
            <a:fillRect/>
          </a:stretch>
        </p:blipFill>
        <p:spPr>
          <a:xfrm>
            <a:off x="2773680" y="1620198"/>
            <a:ext cx="6004559" cy="4197362"/>
          </a:xfrm>
          <a:prstGeom prst="rect">
            <a:avLst/>
          </a:prstGeom>
        </p:spPr>
      </p:pic>
      <p:sp>
        <p:nvSpPr>
          <p:cNvPr id="6" name="TextBox 5">
            <a:extLst>
              <a:ext uri="{FF2B5EF4-FFF2-40B4-BE49-F238E27FC236}">
                <a16:creationId xmlns:a16="http://schemas.microsoft.com/office/drawing/2014/main" id="{EEF2E008-56B7-230A-5576-072070DA1EFF}"/>
              </a:ext>
            </a:extLst>
          </p:cNvPr>
          <p:cNvSpPr txBox="1"/>
          <p:nvPr/>
        </p:nvSpPr>
        <p:spPr>
          <a:xfrm>
            <a:off x="345440" y="2011680"/>
            <a:ext cx="199136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Online unit scheduling portal provided in elections notification email</a:t>
            </a:r>
          </a:p>
        </p:txBody>
      </p:sp>
    </p:spTree>
    <p:extLst>
      <p:ext uri="{BB962C8B-B14F-4D97-AF65-F5344CB8AC3E}">
        <p14:creationId xmlns:p14="http://schemas.microsoft.com/office/powerpoint/2010/main" val="1239257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9A096-5151-A90A-B5BB-482144F63350}"/>
              </a:ext>
            </a:extLst>
          </p:cNvPr>
          <p:cNvSpPr>
            <a:spLocks noGrp="1"/>
          </p:cNvSpPr>
          <p:nvPr>
            <p:ph type="title"/>
          </p:nvPr>
        </p:nvSpPr>
        <p:spPr/>
        <p:txBody>
          <a:bodyPr/>
          <a:lstStyle/>
          <a:p>
            <a:r>
              <a:rPr lang="en-US" dirty="0"/>
              <a:t>Unit Communication</a:t>
            </a:r>
          </a:p>
        </p:txBody>
      </p:sp>
      <p:pic>
        <p:nvPicPr>
          <p:cNvPr id="5" name="Picture 4">
            <a:extLst>
              <a:ext uri="{FF2B5EF4-FFF2-40B4-BE49-F238E27FC236}">
                <a16:creationId xmlns:a16="http://schemas.microsoft.com/office/drawing/2014/main" id="{22DD1327-ECE6-59FA-1D05-F31ABEF3AD6C}"/>
              </a:ext>
            </a:extLst>
          </p:cNvPr>
          <p:cNvPicPr>
            <a:picLocks noChangeAspect="1"/>
          </p:cNvPicPr>
          <p:nvPr/>
        </p:nvPicPr>
        <p:blipFill>
          <a:blip r:embed="rId2"/>
          <a:stretch>
            <a:fillRect/>
          </a:stretch>
        </p:blipFill>
        <p:spPr>
          <a:xfrm>
            <a:off x="1940923" y="1737360"/>
            <a:ext cx="7030357" cy="3937000"/>
          </a:xfrm>
          <a:prstGeom prst="rect">
            <a:avLst/>
          </a:prstGeom>
        </p:spPr>
      </p:pic>
      <p:sp>
        <p:nvSpPr>
          <p:cNvPr id="6" name="TextBox 5">
            <a:extLst>
              <a:ext uri="{FF2B5EF4-FFF2-40B4-BE49-F238E27FC236}">
                <a16:creationId xmlns:a16="http://schemas.microsoft.com/office/drawing/2014/main" id="{9E943730-EE83-CD14-0566-9825EB5C6F4A}"/>
              </a:ext>
            </a:extLst>
          </p:cNvPr>
          <p:cNvSpPr txBox="1"/>
          <p:nvPr/>
        </p:nvSpPr>
        <p:spPr>
          <a:xfrm>
            <a:off x="0" y="2551837"/>
            <a:ext cx="199136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Online unit scheduling portal provided in elections notification email</a:t>
            </a:r>
          </a:p>
        </p:txBody>
      </p:sp>
    </p:spTree>
    <p:extLst>
      <p:ext uri="{BB962C8B-B14F-4D97-AF65-F5344CB8AC3E}">
        <p14:creationId xmlns:p14="http://schemas.microsoft.com/office/powerpoint/2010/main" val="981005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BACB-9390-5B50-D5D4-657E02B39748}"/>
              </a:ext>
            </a:extLst>
          </p:cNvPr>
          <p:cNvSpPr>
            <a:spLocks noGrp="1"/>
          </p:cNvSpPr>
          <p:nvPr>
            <p:ph type="title"/>
          </p:nvPr>
        </p:nvSpPr>
        <p:spPr/>
        <p:txBody>
          <a:bodyPr/>
          <a:lstStyle/>
          <a:p>
            <a:r>
              <a:rPr lang="en-US" altLang="en-US" dirty="0">
                <a:latin typeface="Museo Slab 700" pitchFamily="2" charset="0"/>
                <a:cs typeface="Museo Slab 700" pitchFamily="2" charset="0"/>
              </a:rPr>
              <a:t>Unit Communication</a:t>
            </a:r>
            <a:endParaRPr lang="en-US" dirty="0"/>
          </a:p>
        </p:txBody>
      </p:sp>
      <p:grpSp>
        <p:nvGrpSpPr>
          <p:cNvPr id="4" name="Group 3">
            <a:extLst>
              <a:ext uri="{FF2B5EF4-FFF2-40B4-BE49-F238E27FC236}">
                <a16:creationId xmlns:a16="http://schemas.microsoft.com/office/drawing/2014/main" id="{1DC97BF9-45F3-A9B7-1870-48CD9F424917}"/>
              </a:ext>
            </a:extLst>
          </p:cNvPr>
          <p:cNvGrpSpPr/>
          <p:nvPr/>
        </p:nvGrpSpPr>
        <p:grpSpPr>
          <a:xfrm>
            <a:off x="122092" y="2903047"/>
            <a:ext cx="2006145" cy="1078546"/>
            <a:chOff x="28835" y="502123"/>
            <a:chExt cx="2006145" cy="1078546"/>
          </a:xfrm>
        </p:grpSpPr>
        <p:sp>
          <p:nvSpPr>
            <p:cNvPr id="26" name="Rectangle: Rounded Corners 25">
              <a:extLst>
                <a:ext uri="{FF2B5EF4-FFF2-40B4-BE49-F238E27FC236}">
                  <a16:creationId xmlns:a16="http://schemas.microsoft.com/office/drawing/2014/main" id="{082B3820-5F0F-1B15-6647-DFBD995D1840}"/>
                </a:ext>
              </a:extLst>
            </p:cNvPr>
            <p:cNvSpPr/>
            <p:nvPr/>
          </p:nvSpPr>
          <p:spPr>
            <a:xfrm>
              <a:off x="85885" y="502123"/>
              <a:ext cx="1949095" cy="107854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Rectangle: Rounded Corners 4">
              <a:extLst>
                <a:ext uri="{FF2B5EF4-FFF2-40B4-BE49-F238E27FC236}">
                  <a16:creationId xmlns:a16="http://schemas.microsoft.com/office/drawing/2014/main" id="{6ED576EE-E309-DBB1-1E8B-37F06E8C084B}"/>
                </a:ext>
              </a:extLst>
            </p:cNvPr>
            <p:cNvSpPr txBox="1"/>
            <p:nvPr/>
          </p:nvSpPr>
          <p:spPr>
            <a:xfrm>
              <a:off x="28835" y="616791"/>
              <a:ext cx="1949095" cy="7190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60960" numCol="1" spcCol="1270" anchor="t" anchorCtr="0">
              <a:noAutofit/>
            </a:bodyPr>
            <a:lstStyle/>
            <a:p>
              <a:pPr marL="0" lvl="0" indent="0" algn="ctr" defTabSz="711200">
                <a:lnSpc>
                  <a:spcPct val="90000"/>
                </a:lnSpc>
                <a:spcBef>
                  <a:spcPct val="0"/>
                </a:spcBef>
                <a:spcAft>
                  <a:spcPct val="35000"/>
                </a:spcAft>
                <a:buNone/>
              </a:pPr>
              <a:r>
                <a:rPr lang="en-US" sz="1600" kern="1200" dirty="0"/>
                <a:t>Committee Confirms Election Date &amp; Time</a:t>
              </a:r>
            </a:p>
          </p:txBody>
        </p:sp>
      </p:grpSp>
      <p:grpSp>
        <p:nvGrpSpPr>
          <p:cNvPr id="9" name="Group 8">
            <a:extLst>
              <a:ext uri="{FF2B5EF4-FFF2-40B4-BE49-F238E27FC236}">
                <a16:creationId xmlns:a16="http://schemas.microsoft.com/office/drawing/2014/main" id="{A3A24220-888F-9A4E-0C28-FC2EF065A976}"/>
              </a:ext>
            </a:extLst>
          </p:cNvPr>
          <p:cNvGrpSpPr/>
          <p:nvPr/>
        </p:nvGrpSpPr>
        <p:grpSpPr>
          <a:xfrm rot="5400000">
            <a:off x="3831064" y="3881865"/>
            <a:ext cx="495411" cy="420586"/>
            <a:chOff x="5582238" y="464603"/>
            <a:chExt cx="495411" cy="420586"/>
          </a:xfrm>
        </p:grpSpPr>
        <p:sp>
          <p:nvSpPr>
            <p:cNvPr id="16" name="Arrow: Right 15">
              <a:extLst>
                <a:ext uri="{FF2B5EF4-FFF2-40B4-BE49-F238E27FC236}">
                  <a16:creationId xmlns:a16="http://schemas.microsoft.com/office/drawing/2014/main" id="{7CA64A85-2CA0-E4A4-8FB3-7FB872084F8A}"/>
                </a:ext>
              </a:extLst>
            </p:cNvPr>
            <p:cNvSpPr/>
            <p:nvPr/>
          </p:nvSpPr>
          <p:spPr>
            <a:xfrm rot="21543959">
              <a:off x="5582238" y="464603"/>
              <a:ext cx="495411" cy="420586"/>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7" name="Arrow: Right 14">
              <a:extLst>
                <a:ext uri="{FF2B5EF4-FFF2-40B4-BE49-F238E27FC236}">
                  <a16:creationId xmlns:a16="http://schemas.microsoft.com/office/drawing/2014/main" id="{65615BF2-96DC-9633-1175-ADDF85DCD542}"/>
                </a:ext>
              </a:extLst>
            </p:cNvPr>
            <p:cNvSpPr txBox="1"/>
            <p:nvPr/>
          </p:nvSpPr>
          <p:spPr>
            <a:xfrm rot="21543959">
              <a:off x="5582246" y="549748"/>
              <a:ext cx="369235" cy="2523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p:txBody>
        </p:sp>
      </p:grpSp>
      <p:grpSp>
        <p:nvGrpSpPr>
          <p:cNvPr id="10" name="Group 9">
            <a:extLst>
              <a:ext uri="{FF2B5EF4-FFF2-40B4-BE49-F238E27FC236}">
                <a16:creationId xmlns:a16="http://schemas.microsoft.com/office/drawing/2014/main" id="{35F4CAB2-9281-A7C0-6729-7B4148543A8E}"/>
              </a:ext>
            </a:extLst>
          </p:cNvPr>
          <p:cNvGrpSpPr/>
          <p:nvPr/>
        </p:nvGrpSpPr>
        <p:grpSpPr>
          <a:xfrm>
            <a:off x="3275359" y="4608314"/>
            <a:ext cx="1721097" cy="832048"/>
            <a:chOff x="6153332" y="407109"/>
            <a:chExt cx="1721097" cy="832048"/>
          </a:xfrm>
        </p:grpSpPr>
        <p:sp>
          <p:nvSpPr>
            <p:cNvPr id="14" name="Rectangle: Rounded Corners 13">
              <a:extLst>
                <a:ext uri="{FF2B5EF4-FFF2-40B4-BE49-F238E27FC236}">
                  <a16:creationId xmlns:a16="http://schemas.microsoft.com/office/drawing/2014/main" id="{A315EA64-A6E0-B999-53D8-BBA03ADEE75F}"/>
                </a:ext>
              </a:extLst>
            </p:cNvPr>
            <p:cNvSpPr/>
            <p:nvPr/>
          </p:nvSpPr>
          <p:spPr>
            <a:xfrm>
              <a:off x="6153332" y="411271"/>
              <a:ext cx="1689298" cy="82788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angle: Rounded Corners 16">
              <a:extLst>
                <a:ext uri="{FF2B5EF4-FFF2-40B4-BE49-F238E27FC236}">
                  <a16:creationId xmlns:a16="http://schemas.microsoft.com/office/drawing/2014/main" id="{5265D083-F1FA-5147-B543-E4A975603B4E}"/>
                </a:ext>
              </a:extLst>
            </p:cNvPr>
            <p:cNvSpPr txBox="1"/>
            <p:nvPr/>
          </p:nvSpPr>
          <p:spPr>
            <a:xfrm>
              <a:off x="6185131" y="407109"/>
              <a:ext cx="1689298" cy="5519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60960" numCol="1" spcCol="1270" anchor="t" anchorCtr="0">
              <a:noAutofit/>
            </a:bodyPr>
            <a:lstStyle/>
            <a:p>
              <a:pPr marL="0" lvl="0" indent="0" algn="ctr" defTabSz="711200">
                <a:lnSpc>
                  <a:spcPct val="90000"/>
                </a:lnSpc>
                <a:spcBef>
                  <a:spcPct val="0"/>
                </a:spcBef>
                <a:spcAft>
                  <a:spcPct val="35000"/>
                </a:spcAft>
                <a:buNone/>
              </a:pPr>
              <a:r>
                <a:rPr lang="en-US" sz="1600" kern="1200" dirty="0"/>
                <a:t>Elections Preparation Reminder</a:t>
              </a:r>
            </a:p>
          </p:txBody>
        </p:sp>
      </p:grpSp>
      <p:sp>
        <p:nvSpPr>
          <p:cNvPr id="40" name="Straight Connector 3">
            <a:extLst>
              <a:ext uri="{FF2B5EF4-FFF2-40B4-BE49-F238E27FC236}">
                <a16:creationId xmlns:a16="http://schemas.microsoft.com/office/drawing/2014/main" id="{0DDDEF46-5B1F-3F1C-5EF8-64D72A7E5F41}"/>
              </a:ext>
            </a:extLst>
          </p:cNvPr>
          <p:cNvSpPr/>
          <p:nvPr/>
        </p:nvSpPr>
        <p:spPr>
          <a:xfrm>
            <a:off x="2183612" y="3229311"/>
            <a:ext cx="1651333" cy="199688"/>
          </a:xfrm>
          <a:custGeom>
            <a:avLst/>
            <a:gdLst/>
            <a:ahLst/>
            <a:cxnLst/>
            <a:rect l="0" t="0" r="0" b="0"/>
            <a:pathLst>
              <a:path>
                <a:moveTo>
                  <a:pt x="0" y="199688"/>
                </a:moveTo>
                <a:lnTo>
                  <a:pt x="1651333" y="199688"/>
                </a:lnTo>
                <a:lnTo>
                  <a:pt x="1651333"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1" name="Straight Connector 4">
            <a:extLst>
              <a:ext uri="{FF2B5EF4-FFF2-40B4-BE49-F238E27FC236}">
                <a16:creationId xmlns:a16="http://schemas.microsoft.com/office/drawing/2014/main" id="{210A7992-7016-D720-0532-94EF875DA8AA}"/>
              </a:ext>
            </a:extLst>
          </p:cNvPr>
          <p:cNvSpPr/>
          <p:nvPr/>
        </p:nvSpPr>
        <p:spPr>
          <a:xfrm>
            <a:off x="2183612" y="3429000"/>
            <a:ext cx="3790317" cy="1164168"/>
          </a:xfrm>
          <a:custGeom>
            <a:avLst/>
            <a:gdLst/>
            <a:ahLst/>
            <a:cxnLst/>
            <a:rect l="0" t="0" r="0" b="0"/>
            <a:pathLst>
              <a:path>
                <a:moveTo>
                  <a:pt x="0" y="0"/>
                </a:moveTo>
                <a:lnTo>
                  <a:pt x="3519580" y="0"/>
                </a:lnTo>
                <a:lnTo>
                  <a:pt x="3519580" y="1164168"/>
                </a:lnTo>
                <a:lnTo>
                  <a:pt x="3790317" y="116416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2" name="Straight Connector 5">
            <a:extLst>
              <a:ext uri="{FF2B5EF4-FFF2-40B4-BE49-F238E27FC236}">
                <a16:creationId xmlns:a16="http://schemas.microsoft.com/office/drawing/2014/main" id="{8B883E53-7FAC-4D97-3705-36B257B5DF19}"/>
              </a:ext>
            </a:extLst>
          </p:cNvPr>
          <p:cNvSpPr/>
          <p:nvPr/>
        </p:nvSpPr>
        <p:spPr>
          <a:xfrm>
            <a:off x="2183612" y="3383280"/>
            <a:ext cx="3790317" cy="91440"/>
          </a:xfrm>
          <a:custGeom>
            <a:avLst/>
            <a:gdLst/>
            <a:ahLst/>
            <a:cxnLst/>
            <a:rect l="0" t="0" r="0" b="0"/>
            <a:pathLst>
              <a:path>
                <a:moveTo>
                  <a:pt x="0" y="45720"/>
                </a:moveTo>
                <a:lnTo>
                  <a:pt x="3790317" y="4572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3" name="Straight Connector 6">
            <a:extLst>
              <a:ext uri="{FF2B5EF4-FFF2-40B4-BE49-F238E27FC236}">
                <a16:creationId xmlns:a16="http://schemas.microsoft.com/office/drawing/2014/main" id="{4022DBC9-A68E-13E6-E60C-976887A96C4C}"/>
              </a:ext>
            </a:extLst>
          </p:cNvPr>
          <p:cNvSpPr/>
          <p:nvPr/>
        </p:nvSpPr>
        <p:spPr>
          <a:xfrm>
            <a:off x="2172086" y="2264831"/>
            <a:ext cx="3801844" cy="1164168"/>
          </a:xfrm>
          <a:custGeom>
            <a:avLst/>
            <a:gdLst/>
            <a:ahLst/>
            <a:cxnLst/>
            <a:rect l="0" t="0" r="0" b="0"/>
            <a:pathLst>
              <a:path>
                <a:moveTo>
                  <a:pt x="0" y="1164168"/>
                </a:moveTo>
                <a:lnTo>
                  <a:pt x="3519580" y="1164168"/>
                </a:lnTo>
                <a:lnTo>
                  <a:pt x="3519580" y="0"/>
                </a:lnTo>
                <a:lnTo>
                  <a:pt x="3790317"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45" name="Group 44">
            <a:extLst>
              <a:ext uri="{FF2B5EF4-FFF2-40B4-BE49-F238E27FC236}">
                <a16:creationId xmlns:a16="http://schemas.microsoft.com/office/drawing/2014/main" id="{8D11C879-223E-D144-10ED-0D2702EBF983}"/>
              </a:ext>
            </a:extLst>
          </p:cNvPr>
          <p:cNvGrpSpPr/>
          <p:nvPr/>
        </p:nvGrpSpPr>
        <p:grpSpPr>
          <a:xfrm>
            <a:off x="5973930" y="1851956"/>
            <a:ext cx="2741377" cy="825748"/>
            <a:chOff x="5516730" y="685937"/>
            <a:chExt cx="2741377" cy="825748"/>
          </a:xfrm>
        </p:grpSpPr>
        <p:sp>
          <p:nvSpPr>
            <p:cNvPr id="55" name="Rectangle 54">
              <a:extLst>
                <a:ext uri="{FF2B5EF4-FFF2-40B4-BE49-F238E27FC236}">
                  <a16:creationId xmlns:a16="http://schemas.microsoft.com/office/drawing/2014/main" id="{49FBA7FE-1A6F-B36A-5463-99D72A9C79CC}"/>
                </a:ext>
              </a:extLst>
            </p:cNvPr>
            <p:cNvSpPr/>
            <p:nvPr/>
          </p:nvSpPr>
          <p:spPr>
            <a:xfrm>
              <a:off x="5516730" y="685938"/>
              <a:ext cx="2707369" cy="82574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6" name="TextBox 55">
              <a:extLst>
                <a:ext uri="{FF2B5EF4-FFF2-40B4-BE49-F238E27FC236}">
                  <a16:creationId xmlns:a16="http://schemas.microsoft.com/office/drawing/2014/main" id="{466C7F7E-CB8C-C94A-CE1B-5939025E1A7D}"/>
                </a:ext>
              </a:extLst>
            </p:cNvPr>
            <p:cNvSpPr txBox="1"/>
            <p:nvPr/>
          </p:nvSpPr>
          <p:spPr>
            <a:xfrm>
              <a:off x="5550738" y="685937"/>
              <a:ext cx="2707369" cy="8257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Unit fills out online form</a:t>
              </a:r>
            </a:p>
          </p:txBody>
        </p:sp>
      </p:grpSp>
      <p:grpSp>
        <p:nvGrpSpPr>
          <p:cNvPr id="46" name="Group 45">
            <a:extLst>
              <a:ext uri="{FF2B5EF4-FFF2-40B4-BE49-F238E27FC236}">
                <a16:creationId xmlns:a16="http://schemas.microsoft.com/office/drawing/2014/main" id="{FD217EA0-C005-8323-410E-20A3F5A7C477}"/>
              </a:ext>
            </a:extLst>
          </p:cNvPr>
          <p:cNvGrpSpPr/>
          <p:nvPr/>
        </p:nvGrpSpPr>
        <p:grpSpPr>
          <a:xfrm>
            <a:off x="5973930" y="3016126"/>
            <a:ext cx="2707369" cy="825747"/>
            <a:chOff x="5516730" y="1850107"/>
            <a:chExt cx="2707369" cy="825747"/>
          </a:xfrm>
        </p:grpSpPr>
        <p:sp>
          <p:nvSpPr>
            <p:cNvPr id="53" name="Rectangle 52">
              <a:extLst>
                <a:ext uri="{FF2B5EF4-FFF2-40B4-BE49-F238E27FC236}">
                  <a16:creationId xmlns:a16="http://schemas.microsoft.com/office/drawing/2014/main" id="{D3F548D3-FA2A-8D26-47F1-BCCA4E3DAC80}"/>
                </a:ext>
              </a:extLst>
            </p:cNvPr>
            <p:cNvSpPr/>
            <p:nvPr/>
          </p:nvSpPr>
          <p:spPr>
            <a:xfrm>
              <a:off x="5516730" y="1850107"/>
              <a:ext cx="2707369" cy="82574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TextBox 53">
              <a:extLst>
                <a:ext uri="{FF2B5EF4-FFF2-40B4-BE49-F238E27FC236}">
                  <a16:creationId xmlns:a16="http://schemas.microsoft.com/office/drawing/2014/main" id="{BFF0B5A9-A926-F332-4EFB-0A805A1E3AF1}"/>
                </a:ext>
              </a:extLst>
            </p:cNvPr>
            <p:cNvSpPr txBox="1"/>
            <p:nvPr/>
          </p:nvSpPr>
          <p:spPr>
            <a:xfrm>
              <a:off x="5516730" y="1850107"/>
              <a:ext cx="2707369" cy="8257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Unit provides spreadsheet</a:t>
              </a:r>
            </a:p>
          </p:txBody>
        </p:sp>
      </p:grpSp>
      <p:grpSp>
        <p:nvGrpSpPr>
          <p:cNvPr id="47" name="Group 46">
            <a:extLst>
              <a:ext uri="{FF2B5EF4-FFF2-40B4-BE49-F238E27FC236}">
                <a16:creationId xmlns:a16="http://schemas.microsoft.com/office/drawing/2014/main" id="{0A68CCE5-00A1-67EC-B697-FA623A9013A4}"/>
              </a:ext>
            </a:extLst>
          </p:cNvPr>
          <p:cNvGrpSpPr/>
          <p:nvPr/>
        </p:nvGrpSpPr>
        <p:grpSpPr>
          <a:xfrm>
            <a:off x="5973930" y="4180295"/>
            <a:ext cx="2707369" cy="825747"/>
            <a:chOff x="5516730" y="3014276"/>
            <a:chExt cx="2707369" cy="825747"/>
          </a:xfrm>
        </p:grpSpPr>
        <p:sp>
          <p:nvSpPr>
            <p:cNvPr id="51" name="Rectangle 50">
              <a:extLst>
                <a:ext uri="{FF2B5EF4-FFF2-40B4-BE49-F238E27FC236}">
                  <a16:creationId xmlns:a16="http://schemas.microsoft.com/office/drawing/2014/main" id="{96B1BE17-A513-A991-6516-A0D8653E43A6}"/>
                </a:ext>
              </a:extLst>
            </p:cNvPr>
            <p:cNvSpPr/>
            <p:nvPr/>
          </p:nvSpPr>
          <p:spPr>
            <a:xfrm>
              <a:off x="5516730" y="3014276"/>
              <a:ext cx="2707369" cy="82574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2" name="TextBox 51">
              <a:extLst>
                <a:ext uri="{FF2B5EF4-FFF2-40B4-BE49-F238E27FC236}">
                  <a16:creationId xmlns:a16="http://schemas.microsoft.com/office/drawing/2014/main" id="{27EA38B4-0CA5-815E-D21C-32B306295707}"/>
                </a:ext>
              </a:extLst>
            </p:cNvPr>
            <p:cNvSpPr txBox="1"/>
            <p:nvPr/>
          </p:nvSpPr>
          <p:spPr>
            <a:xfrm>
              <a:off x="5516730" y="3014276"/>
              <a:ext cx="2707369" cy="8257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Unit prepares paper forms</a:t>
              </a:r>
            </a:p>
          </p:txBody>
        </p:sp>
      </p:grpSp>
      <p:grpSp>
        <p:nvGrpSpPr>
          <p:cNvPr id="59" name="Group 58">
            <a:extLst>
              <a:ext uri="{FF2B5EF4-FFF2-40B4-BE49-F238E27FC236}">
                <a16:creationId xmlns:a16="http://schemas.microsoft.com/office/drawing/2014/main" id="{62E8A6FE-01BC-A893-7771-59E8FA954BE6}"/>
              </a:ext>
            </a:extLst>
          </p:cNvPr>
          <p:cNvGrpSpPr/>
          <p:nvPr/>
        </p:nvGrpSpPr>
        <p:grpSpPr>
          <a:xfrm>
            <a:off x="5041399" y="3226245"/>
            <a:ext cx="674084" cy="417693"/>
            <a:chOff x="2406361" y="446703"/>
            <a:chExt cx="674084" cy="417693"/>
          </a:xfrm>
        </p:grpSpPr>
        <p:sp>
          <p:nvSpPr>
            <p:cNvPr id="60" name="Arrow: Right 59">
              <a:extLst>
                <a:ext uri="{FF2B5EF4-FFF2-40B4-BE49-F238E27FC236}">
                  <a16:creationId xmlns:a16="http://schemas.microsoft.com/office/drawing/2014/main" id="{5146FB9D-0F85-2454-C79F-230FB9EA89B1}"/>
                </a:ext>
              </a:extLst>
            </p:cNvPr>
            <p:cNvSpPr/>
            <p:nvPr/>
          </p:nvSpPr>
          <p:spPr>
            <a:xfrm rot="13150">
              <a:off x="2406361" y="446703"/>
              <a:ext cx="674084" cy="417693"/>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1" name="Arrow: Right 4">
              <a:extLst>
                <a:ext uri="{FF2B5EF4-FFF2-40B4-BE49-F238E27FC236}">
                  <a16:creationId xmlns:a16="http://schemas.microsoft.com/office/drawing/2014/main" id="{573D36DE-E996-3097-D70D-5904BBE4382A}"/>
                </a:ext>
              </a:extLst>
            </p:cNvPr>
            <p:cNvSpPr txBox="1"/>
            <p:nvPr/>
          </p:nvSpPr>
          <p:spPr>
            <a:xfrm rot="13150">
              <a:off x="2406361" y="530002"/>
              <a:ext cx="548776" cy="250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p:txBody>
        </p:sp>
      </p:grpSp>
      <p:grpSp>
        <p:nvGrpSpPr>
          <p:cNvPr id="34" name="Group 33">
            <a:extLst>
              <a:ext uri="{FF2B5EF4-FFF2-40B4-BE49-F238E27FC236}">
                <a16:creationId xmlns:a16="http://schemas.microsoft.com/office/drawing/2014/main" id="{76019D79-9DA5-0A3A-395D-5B8329C3109B}"/>
              </a:ext>
            </a:extLst>
          </p:cNvPr>
          <p:cNvGrpSpPr/>
          <p:nvPr/>
        </p:nvGrpSpPr>
        <p:grpSpPr>
          <a:xfrm>
            <a:off x="2272107" y="3233714"/>
            <a:ext cx="674084" cy="417693"/>
            <a:chOff x="2406361" y="446703"/>
            <a:chExt cx="674084" cy="417693"/>
          </a:xfrm>
        </p:grpSpPr>
        <p:sp>
          <p:nvSpPr>
            <p:cNvPr id="35" name="Arrow: Right 34">
              <a:extLst>
                <a:ext uri="{FF2B5EF4-FFF2-40B4-BE49-F238E27FC236}">
                  <a16:creationId xmlns:a16="http://schemas.microsoft.com/office/drawing/2014/main" id="{13E8DB3F-45FC-E67E-0AB3-D26FAC927D2F}"/>
                </a:ext>
              </a:extLst>
            </p:cNvPr>
            <p:cNvSpPr/>
            <p:nvPr/>
          </p:nvSpPr>
          <p:spPr>
            <a:xfrm rot="13150">
              <a:off x="2406361" y="446703"/>
              <a:ext cx="674084" cy="417693"/>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6" name="Arrow: Right 4">
              <a:extLst>
                <a:ext uri="{FF2B5EF4-FFF2-40B4-BE49-F238E27FC236}">
                  <a16:creationId xmlns:a16="http://schemas.microsoft.com/office/drawing/2014/main" id="{467758D0-A2C6-1895-F5D4-ECF8AE646F5A}"/>
                </a:ext>
              </a:extLst>
            </p:cNvPr>
            <p:cNvSpPr txBox="1"/>
            <p:nvPr/>
          </p:nvSpPr>
          <p:spPr>
            <a:xfrm rot="13150">
              <a:off x="2406361" y="530002"/>
              <a:ext cx="548776" cy="250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p:txBody>
        </p:sp>
      </p:grpSp>
      <p:grpSp>
        <p:nvGrpSpPr>
          <p:cNvPr id="7" name="Group 6">
            <a:extLst>
              <a:ext uri="{FF2B5EF4-FFF2-40B4-BE49-F238E27FC236}">
                <a16:creationId xmlns:a16="http://schemas.microsoft.com/office/drawing/2014/main" id="{27CB6FA9-4CF2-DC27-D68C-74B26359A236}"/>
              </a:ext>
            </a:extLst>
          </p:cNvPr>
          <p:cNvGrpSpPr/>
          <p:nvPr/>
        </p:nvGrpSpPr>
        <p:grpSpPr>
          <a:xfrm>
            <a:off x="3080777" y="2844102"/>
            <a:ext cx="1966776" cy="1078356"/>
            <a:chOff x="3254090" y="314537"/>
            <a:chExt cx="2113528" cy="1683988"/>
          </a:xfrm>
        </p:grpSpPr>
        <p:sp>
          <p:nvSpPr>
            <p:cNvPr id="20" name="Rectangle: Rounded Corners 19">
              <a:extLst>
                <a:ext uri="{FF2B5EF4-FFF2-40B4-BE49-F238E27FC236}">
                  <a16:creationId xmlns:a16="http://schemas.microsoft.com/office/drawing/2014/main" id="{EB4E0B82-4FA0-6376-99E3-FC8AF8B02B56}"/>
                </a:ext>
              </a:extLst>
            </p:cNvPr>
            <p:cNvSpPr/>
            <p:nvPr/>
          </p:nvSpPr>
          <p:spPr>
            <a:xfrm>
              <a:off x="3254090" y="314537"/>
              <a:ext cx="2094527" cy="168398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ectangle: Rounded Corners 10">
              <a:extLst>
                <a:ext uri="{FF2B5EF4-FFF2-40B4-BE49-F238E27FC236}">
                  <a16:creationId xmlns:a16="http://schemas.microsoft.com/office/drawing/2014/main" id="{A319A3F4-2C95-5177-5183-4DEA8180A9E9}"/>
                </a:ext>
              </a:extLst>
            </p:cNvPr>
            <p:cNvSpPr txBox="1"/>
            <p:nvPr/>
          </p:nvSpPr>
          <p:spPr>
            <a:xfrm>
              <a:off x="3273091" y="359624"/>
              <a:ext cx="2094527" cy="11226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60960" numCol="1" spcCol="1270" anchor="t" anchorCtr="0">
              <a:noAutofit/>
            </a:bodyPr>
            <a:lstStyle/>
            <a:p>
              <a:pPr marL="0" lvl="0" indent="0" algn="ctr" defTabSz="711200">
                <a:lnSpc>
                  <a:spcPct val="90000"/>
                </a:lnSpc>
                <a:spcBef>
                  <a:spcPct val="0"/>
                </a:spcBef>
                <a:spcAft>
                  <a:spcPct val="35000"/>
                </a:spcAft>
                <a:buNone/>
              </a:pPr>
              <a:r>
                <a:rPr lang="en-US" sz="1600" kern="1200" dirty="0"/>
                <a:t>Elections Preparation Email &amp; Request for Eligible Info</a:t>
              </a:r>
            </a:p>
          </p:txBody>
        </p:sp>
      </p:grpSp>
    </p:spTree>
    <p:extLst>
      <p:ext uri="{BB962C8B-B14F-4D97-AF65-F5344CB8AC3E}">
        <p14:creationId xmlns:p14="http://schemas.microsoft.com/office/powerpoint/2010/main" val="3774103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3B983-3E25-4538-4860-9C9FCBDC1952}"/>
              </a:ext>
            </a:extLst>
          </p:cNvPr>
          <p:cNvSpPr>
            <a:spLocks noGrp="1"/>
          </p:cNvSpPr>
          <p:nvPr>
            <p:ph type="title"/>
          </p:nvPr>
        </p:nvSpPr>
        <p:spPr/>
        <p:txBody>
          <a:bodyPr/>
          <a:lstStyle/>
          <a:p>
            <a:r>
              <a:rPr lang="en-US" altLang="en-US" dirty="0">
                <a:latin typeface="Museo Slab 700" pitchFamily="2" charset="0"/>
                <a:cs typeface="Museo Slab 700" pitchFamily="2" charset="0"/>
              </a:rPr>
              <a:t>Unit Communication</a:t>
            </a:r>
            <a:endParaRPr lang="en-US" dirty="0"/>
          </a:p>
        </p:txBody>
      </p:sp>
      <p:pic>
        <p:nvPicPr>
          <p:cNvPr id="7" name="Picture 6">
            <a:extLst>
              <a:ext uri="{FF2B5EF4-FFF2-40B4-BE49-F238E27FC236}">
                <a16:creationId xmlns:a16="http://schemas.microsoft.com/office/drawing/2014/main" id="{BB271666-552F-13CD-53AF-5253535368A5}"/>
              </a:ext>
            </a:extLst>
          </p:cNvPr>
          <p:cNvPicPr>
            <a:picLocks noChangeAspect="1"/>
          </p:cNvPicPr>
          <p:nvPr/>
        </p:nvPicPr>
        <p:blipFill>
          <a:blip r:embed="rId2"/>
          <a:stretch>
            <a:fillRect/>
          </a:stretch>
        </p:blipFill>
        <p:spPr>
          <a:xfrm>
            <a:off x="4572000" y="1581092"/>
            <a:ext cx="3075468" cy="4043459"/>
          </a:xfrm>
          <a:prstGeom prst="rect">
            <a:avLst/>
          </a:prstGeom>
        </p:spPr>
      </p:pic>
      <p:sp>
        <p:nvSpPr>
          <p:cNvPr id="8" name="TextBox 7">
            <a:extLst>
              <a:ext uri="{FF2B5EF4-FFF2-40B4-BE49-F238E27FC236}">
                <a16:creationId xmlns:a16="http://schemas.microsoft.com/office/drawing/2014/main" id="{ACBA19FD-5277-88FB-60F8-D109959C4DA3}"/>
              </a:ext>
            </a:extLst>
          </p:cNvPr>
          <p:cNvSpPr txBox="1"/>
          <p:nvPr/>
        </p:nvSpPr>
        <p:spPr>
          <a:xfrm>
            <a:off x="345440" y="2011680"/>
            <a:ext cx="361696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Elections confirmation email providing portal for units to provide names of youth eligible. Units may opt to fill out a spreadsheet or do their election manually in a PDF fillable form.</a:t>
            </a:r>
          </a:p>
        </p:txBody>
      </p:sp>
    </p:spTree>
    <p:extLst>
      <p:ext uri="{BB962C8B-B14F-4D97-AF65-F5344CB8AC3E}">
        <p14:creationId xmlns:p14="http://schemas.microsoft.com/office/powerpoint/2010/main" val="2365763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49209-A5C9-B0EC-C5EC-7F915296EB20}"/>
              </a:ext>
            </a:extLst>
          </p:cNvPr>
          <p:cNvSpPr>
            <a:spLocks noGrp="1"/>
          </p:cNvSpPr>
          <p:nvPr>
            <p:ph type="title"/>
          </p:nvPr>
        </p:nvSpPr>
        <p:spPr/>
        <p:txBody>
          <a:bodyPr/>
          <a:lstStyle/>
          <a:p>
            <a:r>
              <a:rPr lang="en-US" dirty="0"/>
              <a:t>Unit Communication</a:t>
            </a:r>
          </a:p>
        </p:txBody>
      </p:sp>
      <p:pic>
        <p:nvPicPr>
          <p:cNvPr id="5" name="Picture 4">
            <a:extLst>
              <a:ext uri="{FF2B5EF4-FFF2-40B4-BE49-F238E27FC236}">
                <a16:creationId xmlns:a16="http://schemas.microsoft.com/office/drawing/2014/main" id="{17C11F07-E8C0-3243-BA26-C702D1E27057}"/>
              </a:ext>
            </a:extLst>
          </p:cNvPr>
          <p:cNvPicPr>
            <a:picLocks noChangeAspect="1"/>
          </p:cNvPicPr>
          <p:nvPr/>
        </p:nvPicPr>
        <p:blipFill>
          <a:blip r:embed="rId2"/>
          <a:stretch>
            <a:fillRect/>
          </a:stretch>
        </p:blipFill>
        <p:spPr>
          <a:xfrm>
            <a:off x="3623195" y="1630680"/>
            <a:ext cx="5175365" cy="3938930"/>
          </a:xfrm>
          <a:prstGeom prst="rect">
            <a:avLst/>
          </a:prstGeom>
        </p:spPr>
      </p:pic>
      <p:sp>
        <p:nvSpPr>
          <p:cNvPr id="6" name="TextBox 5">
            <a:extLst>
              <a:ext uri="{FF2B5EF4-FFF2-40B4-BE49-F238E27FC236}">
                <a16:creationId xmlns:a16="http://schemas.microsoft.com/office/drawing/2014/main" id="{143E5004-AB0E-34AF-4765-7EC1ECF50107}"/>
              </a:ext>
            </a:extLst>
          </p:cNvPr>
          <p:cNvSpPr txBox="1"/>
          <p:nvPr/>
        </p:nvSpPr>
        <p:spPr>
          <a:xfrm>
            <a:off x="0" y="2245360"/>
            <a:ext cx="361696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Example of fillable form for units to provide prior to election so chapter can print ballots and forms</a:t>
            </a:r>
          </a:p>
        </p:txBody>
      </p:sp>
    </p:spTree>
    <p:extLst>
      <p:ext uri="{BB962C8B-B14F-4D97-AF65-F5344CB8AC3E}">
        <p14:creationId xmlns:p14="http://schemas.microsoft.com/office/powerpoint/2010/main" val="3436464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BACB-9390-5B50-D5D4-657E02B39748}"/>
              </a:ext>
            </a:extLst>
          </p:cNvPr>
          <p:cNvSpPr>
            <a:spLocks noGrp="1"/>
          </p:cNvSpPr>
          <p:nvPr>
            <p:ph type="title"/>
          </p:nvPr>
        </p:nvSpPr>
        <p:spPr/>
        <p:txBody>
          <a:bodyPr/>
          <a:lstStyle/>
          <a:p>
            <a:r>
              <a:rPr lang="en-US" altLang="en-US" dirty="0">
                <a:latin typeface="Museo Slab 700" pitchFamily="2" charset="0"/>
                <a:cs typeface="Museo Slab 700" pitchFamily="2" charset="0"/>
              </a:rPr>
              <a:t>Unit Communication</a:t>
            </a:r>
            <a:endParaRPr lang="en-US" dirty="0"/>
          </a:p>
        </p:txBody>
      </p:sp>
      <p:grpSp>
        <p:nvGrpSpPr>
          <p:cNvPr id="4" name="Group 3">
            <a:extLst>
              <a:ext uri="{FF2B5EF4-FFF2-40B4-BE49-F238E27FC236}">
                <a16:creationId xmlns:a16="http://schemas.microsoft.com/office/drawing/2014/main" id="{1DC97BF9-45F3-A9B7-1870-48CD9F424917}"/>
              </a:ext>
            </a:extLst>
          </p:cNvPr>
          <p:cNvGrpSpPr/>
          <p:nvPr/>
        </p:nvGrpSpPr>
        <p:grpSpPr>
          <a:xfrm>
            <a:off x="539708" y="1937305"/>
            <a:ext cx="1949095" cy="1078546"/>
            <a:chOff x="165013" y="426014"/>
            <a:chExt cx="1949095" cy="1078546"/>
          </a:xfrm>
        </p:grpSpPr>
        <p:sp>
          <p:nvSpPr>
            <p:cNvPr id="26" name="Rectangle: Rounded Corners 25">
              <a:extLst>
                <a:ext uri="{FF2B5EF4-FFF2-40B4-BE49-F238E27FC236}">
                  <a16:creationId xmlns:a16="http://schemas.microsoft.com/office/drawing/2014/main" id="{082B3820-5F0F-1B15-6647-DFBD995D1840}"/>
                </a:ext>
              </a:extLst>
            </p:cNvPr>
            <p:cNvSpPr/>
            <p:nvPr/>
          </p:nvSpPr>
          <p:spPr>
            <a:xfrm>
              <a:off x="165013" y="426014"/>
              <a:ext cx="1949095" cy="107854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Rectangle: Rounded Corners 4">
              <a:extLst>
                <a:ext uri="{FF2B5EF4-FFF2-40B4-BE49-F238E27FC236}">
                  <a16:creationId xmlns:a16="http://schemas.microsoft.com/office/drawing/2014/main" id="{6ED576EE-E309-DBB1-1E8B-37F06E8C084B}"/>
                </a:ext>
              </a:extLst>
            </p:cNvPr>
            <p:cNvSpPr txBox="1"/>
            <p:nvPr/>
          </p:nvSpPr>
          <p:spPr>
            <a:xfrm>
              <a:off x="165013" y="426014"/>
              <a:ext cx="1949095" cy="7190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60960" numCol="1" spcCol="1270" anchor="t" anchorCtr="0">
              <a:noAutofit/>
            </a:bodyPr>
            <a:lstStyle/>
            <a:p>
              <a:pPr marL="0" lvl="0" indent="0" algn="ctr" defTabSz="711200">
                <a:lnSpc>
                  <a:spcPct val="90000"/>
                </a:lnSpc>
                <a:spcBef>
                  <a:spcPct val="0"/>
                </a:spcBef>
                <a:spcAft>
                  <a:spcPct val="35000"/>
                </a:spcAft>
                <a:buNone/>
              </a:pPr>
              <a:r>
                <a:rPr lang="en-US" sz="1600" kern="1200" dirty="0"/>
                <a:t>Election Recap to Units &amp; Adult Nomination Process</a:t>
              </a:r>
            </a:p>
          </p:txBody>
        </p:sp>
      </p:grpSp>
      <p:grpSp>
        <p:nvGrpSpPr>
          <p:cNvPr id="6" name="Group 5">
            <a:extLst>
              <a:ext uri="{FF2B5EF4-FFF2-40B4-BE49-F238E27FC236}">
                <a16:creationId xmlns:a16="http://schemas.microsoft.com/office/drawing/2014/main" id="{281BF157-04E6-F629-F622-7796976F5DFE}"/>
              </a:ext>
            </a:extLst>
          </p:cNvPr>
          <p:cNvGrpSpPr/>
          <p:nvPr/>
        </p:nvGrpSpPr>
        <p:grpSpPr>
          <a:xfrm>
            <a:off x="2754232" y="2219291"/>
            <a:ext cx="604412" cy="420586"/>
            <a:chOff x="2379537" y="708000"/>
            <a:chExt cx="604412" cy="420586"/>
          </a:xfrm>
        </p:grpSpPr>
        <p:sp>
          <p:nvSpPr>
            <p:cNvPr id="22" name="Arrow: Right 21">
              <a:extLst>
                <a:ext uri="{FF2B5EF4-FFF2-40B4-BE49-F238E27FC236}">
                  <a16:creationId xmlns:a16="http://schemas.microsoft.com/office/drawing/2014/main" id="{0F9FC1DD-C3FD-C85A-29BA-2352BDED908B}"/>
                </a:ext>
              </a:extLst>
            </p:cNvPr>
            <p:cNvSpPr/>
            <p:nvPr/>
          </p:nvSpPr>
          <p:spPr>
            <a:xfrm rot="21506829">
              <a:off x="2379537" y="708000"/>
              <a:ext cx="604412" cy="420586"/>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3" name="Arrow: Right 8">
              <a:extLst>
                <a:ext uri="{FF2B5EF4-FFF2-40B4-BE49-F238E27FC236}">
                  <a16:creationId xmlns:a16="http://schemas.microsoft.com/office/drawing/2014/main" id="{F0F9F24A-AC45-6B3F-92F7-EEE3C857ADAA}"/>
                </a:ext>
              </a:extLst>
            </p:cNvPr>
            <p:cNvSpPr txBox="1"/>
            <p:nvPr/>
          </p:nvSpPr>
          <p:spPr>
            <a:xfrm rot="21506829">
              <a:off x="2379560" y="793827"/>
              <a:ext cx="478236" cy="2523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p:txBody>
        </p:sp>
      </p:grpSp>
      <p:grpSp>
        <p:nvGrpSpPr>
          <p:cNvPr id="7" name="Group 6">
            <a:extLst>
              <a:ext uri="{FF2B5EF4-FFF2-40B4-BE49-F238E27FC236}">
                <a16:creationId xmlns:a16="http://schemas.microsoft.com/office/drawing/2014/main" id="{27CB6FA9-4CF2-DC27-D68C-74B26359A236}"/>
              </a:ext>
            </a:extLst>
          </p:cNvPr>
          <p:cNvGrpSpPr/>
          <p:nvPr/>
        </p:nvGrpSpPr>
        <p:grpSpPr>
          <a:xfrm>
            <a:off x="3633191" y="1937495"/>
            <a:ext cx="1949095" cy="1143000"/>
            <a:chOff x="3254090" y="138487"/>
            <a:chExt cx="2094527" cy="1683988"/>
          </a:xfrm>
        </p:grpSpPr>
        <p:sp>
          <p:nvSpPr>
            <p:cNvPr id="20" name="Rectangle: Rounded Corners 19">
              <a:extLst>
                <a:ext uri="{FF2B5EF4-FFF2-40B4-BE49-F238E27FC236}">
                  <a16:creationId xmlns:a16="http://schemas.microsoft.com/office/drawing/2014/main" id="{EB4E0B82-4FA0-6376-99E3-FC8AF8B02B56}"/>
                </a:ext>
              </a:extLst>
            </p:cNvPr>
            <p:cNvSpPr/>
            <p:nvPr/>
          </p:nvSpPr>
          <p:spPr>
            <a:xfrm>
              <a:off x="3254090" y="138487"/>
              <a:ext cx="2094527" cy="168398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ectangle: Rounded Corners 10">
              <a:extLst>
                <a:ext uri="{FF2B5EF4-FFF2-40B4-BE49-F238E27FC236}">
                  <a16:creationId xmlns:a16="http://schemas.microsoft.com/office/drawing/2014/main" id="{A319A3F4-2C95-5177-5183-4DEA8180A9E9}"/>
                </a:ext>
              </a:extLst>
            </p:cNvPr>
            <p:cNvSpPr txBox="1"/>
            <p:nvPr/>
          </p:nvSpPr>
          <p:spPr>
            <a:xfrm>
              <a:off x="3254090" y="138487"/>
              <a:ext cx="2094527" cy="11226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60960" numCol="1" spcCol="1270" anchor="t" anchorCtr="0">
              <a:noAutofit/>
            </a:bodyPr>
            <a:lstStyle/>
            <a:p>
              <a:pPr marL="0" lvl="0" indent="0" algn="ctr" defTabSz="711200">
                <a:lnSpc>
                  <a:spcPct val="90000"/>
                </a:lnSpc>
                <a:spcBef>
                  <a:spcPct val="0"/>
                </a:spcBef>
                <a:spcAft>
                  <a:spcPct val="35000"/>
                </a:spcAft>
                <a:buNone/>
              </a:pPr>
              <a:r>
                <a:rPr lang="en-US" sz="1600" kern="1200" dirty="0"/>
                <a:t>Unit Submits Nominations to District Selections Committee</a:t>
              </a:r>
            </a:p>
          </p:txBody>
        </p:sp>
      </p:grpSp>
      <p:grpSp>
        <p:nvGrpSpPr>
          <p:cNvPr id="9" name="Group 8">
            <a:extLst>
              <a:ext uri="{FF2B5EF4-FFF2-40B4-BE49-F238E27FC236}">
                <a16:creationId xmlns:a16="http://schemas.microsoft.com/office/drawing/2014/main" id="{A3A24220-888F-9A4E-0C28-FC2EF065A976}"/>
              </a:ext>
            </a:extLst>
          </p:cNvPr>
          <p:cNvGrpSpPr/>
          <p:nvPr/>
        </p:nvGrpSpPr>
        <p:grpSpPr>
          <a:xfrm>
            <a:off x="5960329" y="2282202"/>
            <a:ext cx="495411" cy="420586"/>
            <a:chOff x="5582238" y="464603"/>
            <a:chExt cx="495411" cy="420586"/>
          </a:xfrm>
        </p:grpSpPr>
        <p:sp>
          <p:nvSpPr>
            <p:cNvPr id="16" name="Arrow: Right 15">
              <a:extLst>
                <a:ext uri="{FF2B5EF4-FFF2-40B4-BE49-F238E27FC236}">
                  <a16:creationId xmlns:a16="http://schemas.microsoft.com/office/drawing/2014/main" id="{7CA64A85-2CA0-E4A4-8FB3-7FB872084F8A}"/>
                </a:ext>
              </a:extLst>
            </p:cNvPr>
            <p:cNvSpPr/>
            <p:nvPr/>
          </p:nvSpPr>
          <p:spPr>
            <a:xfrm rot="21543959">
              <a:off x="5582238" y="464603"/>
              <a:ext cx="495411" cy="420586"/>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7" name="Arrow: Right 14">
              <a:extLst>
                <a:ext uri="{FF2B5EF4-FFF2-40B4-BE49-F238E27FC236}">
                  <a16:creationId xmlns:a16="http://schemas.microsoft.com/office/drawing/2014/main" id="{65615BF2-96DC-9633-1175-ADDF85DCD542}"/>
                </a:ext>
              </a:extLst>
            </p:cNvPr>
            <p:cNvSpPr txBox="1"/>
            <p:nvPr/>
          </p:nvSpPr>
          <p:spPr>
            <a:xfrm rot="21543959">
              <a:off x="5582246" y="549748"/>
              <a:ext cx="369235" cy="2523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p:txBody>
        </p:sp>
      </p:grpSp>
      <p:grpSp>
        <p:nvGrpSpPr>
          <p:cNvPr id="10" name="Group 9">
            <a:extLst>
              <a:ext uri="{FF2B5EF4-FFF2-40B4-BE49-F238E27FC236}">
                <a16:creationId xmlns:a16="http://schemas.microsoft.com/office/drawing/2014/main" id="{35F4CAB2-9281-A7C0-6729-7B4148543A8E}"/>
              </a:ext>
            </a:extLst>
          </p:cNvPr>
          <p:cNvGrpSpPr/>
          <p:nvPr/>
        </p:nvGrpSpPr>
        <p:grpSpPr>
          <a:xfrm>
            <a:off x="6763417" y="1997991"/>
            <a:ext cx="1877618" cy="1017860"/>
            <a:chOff x="6283231" y="377773"/>
            <a:chExt cx="1689298" cy="827886"/>
          </a:xfrm>
        </p:grpSpPr>
        <p:sp>
          <p:nvSpPr>
            <p:cNvPr id="14" name="Rectangle: Rounded Corners 13">
              <a:extLst>
                <a:ext uri="{FF2B5EF4-FFF2-40B4-BE49-F238E27FC236}">
                  <a16:creationId xmlns:a16="http://schemas.microsoft.com/office/drawing/2014/main" id="{A315EA64-A6E0-B999-53D8-BBA03ADEE75F}"/>
                </a:ext>
              </a:extLst>
            </p:cNvPr>
            <p:cNvSpPr/>
            <p:nvPr/>
          </p:nvSpPr>
          <p:spPr>
            <a:xfrm>
              <a:off x="6283231" y="377773"/>
              <a:ext cx="1689298" cy="82788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angle: Rounded Corners 16">
              <a:extLst>
                <a:ext uri="{FF2B5EF4-FFF2-40B4-BE49-F238E27FC236}">
                  <a16:creationId xmlns:a16="http://schemas.microsoft.com/office/drawing/2014/main" id="{5265D083-F1FA-5147-B543-E4A975603B4E}"/>
                </a:ext>
              </a:extLst>
            </p:cNvPr>
            <p:cNvSpPr txBox="1"/>
            <p:nvPr/>
          </p:nvSpPr>
          <p:spPr>
            <a:xfrm>
              <a:off x="6283231" y="377773"/>
              <a:ext cx="1689298" cy="5519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60960" numCol="1" spcCol="1270" anchor="t" anchorCtr="0">
              <a:noAutofit/>
            </a:bodyPr>
            <a:lstStyle/>
            <a:p>
              <a:pPr marL="0" lvl="0" indent="0" algn="ctr" defTabSz="711200">
                <a:lnSpc>
                  <a:spcPct val="90000"/>
                </a:lnSpc>
                <a:spcBef>
                  <a:spcPct val="0"/>
                </a:spcBef>
                <a:spcAft>
                  <a:spcPct val="35000"/>
                </a:spcAft>
                <a:buNone/>
              </a:pPr>
              <a:r>
                <a:rPr lang="en-US" sz="1600" kern="1200" dirty="0"/>
                <a:t>Unit and Chapter work together to provide call out</a:t>
              </a:r>
            </a:p>
          </p:txBody>
        </p:sp>
      </p:grpSp>
      <p:grpSp>
        <p:nvGrpSpPr>
          <p:cNvPr id="3" name="Group 2">
            <a:extLst>
              <a:ext uri="{FF2B5EF4-FFF2-40B4-BE49-F238E27FC236}">
                <a16:creationId xmlns:a16="http://schemas.microsoft.com/office/drawing/2014/main" id="{6F6A0936-F8E1-832C-F2FC-BA336E5C729F}"/>
              </a:ext>
            </a:extLst>
          </p:cNvPr>
          <p:cNvGrpSpPr/>
          <p:nvPr/>
        </p:nvGrpSpPr>
        <p:grpSpPr>
          <a:xfrm>
            <a:off x="539707" y="3999785"/>
            <a:ext cx="1949096" cy="1078546"/>
            <a:chOff x="165013" y="426014"/>
            <a:chExt cx="1949096" cy="1078546"/>
          </a:xfrm>
        </p:grpSpPr>
        <p:sp>
          <p:nvSpPr>
            <p:cNvPr id="28" name="Rectangle: Rounded Corners 27">
              <a:extLst>
                <a:ext uri="{FF2B5EF4-FFF2-40B4-BE49-F238E27FC236}">
                  <a16:creationId xmlns:a16="http://schemas.microsoft.com/office/drawing/2014/main" id="{989781BB-4456-0DEB-F2B2-27135B44D44A}"/>
                </a:ext>
              </a:extLst>
            </p:cNvPr>
            <p:cNvSpPr/>
            <p:nvPr/>
          </p:nvSpPr>
          <p:spPr>
            <a:xfrm>
              <a:off x="165013" y="426014"/>
              <a:ext cx="1949095" cy="107854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Rectangle: Rounded Corners 4">
              <a:extLst>
                <a:ext uri="{FF2B5EF4-FFF2-40B4-BE49-F238E27FC236}">
                  <a16:creationId xmlns:a16="http://schemas.microsoft.com/office/drawing/2014/main" id="{FDF2EF2A-5942-3C61-C5CC-DE96608C5B44}"/>
                </a:ext>
              </a:extLst>
            </p:cNvPr>
            <p:cNvSpPr txBox="1"/>
            <p:nvPr/>
          </p:nvSpPr>
          <p:spPr>
            <a:xfrm>
              <a:off x="165014" y="605772"/>
              <a:ext cx="1949095" cy="7190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60960" numCol="1" spcCol="1270" anchor="t" anchorCtr="0">
              <a:noAutofit/>
            </a:bodyPr>
            <a:lstStyle/>
            <a:p>
              <a:pPr marL="0" lvl="0" indent="0" algn="ctr" defTabSz="711200">
                <a:lnSpc>
                  <a:spcPct val="90000"/>
                </a:lnSpc>
                <a:spcBef>
                  <a:spcPct val="0"/>
                </a:spcBef>
                <a:spcAft>
                  <a:spcPct val="35000"/>
                </a:spcAft>
                <a:buNone/>
              </a:pPr>
              <a:r>
                <a:rPr lang="en-US" sz="1600" kern="1200" dirty="0"/>
                <a:t>Monthly Inductions Status Follow up</a:t>
              </a:r>
            </a:p>
          </p:txBody>
        </p:sp>
      </p:grpSp>
      <p:grpSp>
        <p:nvGrpSpPr>
          <p:cNvPr id="30" name="Group 29">
            <a:extLst>
              <a:ext uri="{FF2B5EF4-FFF2-40B4-BE49-F238E27FC236}">
                <a16:creationId xmlns:a16="http://schemas.microsoft.com/office/drawing/2014/main" id="{0167BEEC-6296-ADB9-A04E-1E0EF169FF0A}"/>
              </a:ext>
            </a:extLst>
          </p:cNvPr>
          <p:cNvGrpSpPr/>
          <p:nvPr/>
        </p:nvGrpSpPr>
        <p:grpSpPr>
          <a:xfrm rot="5400000">
            <a:off x="1057512" y="3325225"/>
            <a:ext cx="604412" cy="420586"/>
            <a:chOff x="2379537" y="708000"/>
            <a:chExt cx="604412" cy="420586"/>
          </a:xfrm>
        </p:grpSpPr>
        <p:sp>
          <p:nvSpPr>
            <p:cNvPr id="31" name="Arrow: Right 30">
              <a:extLst>
                <a:ext uri="{FF2B5EF4-FFF2-40B4-BE49-F238E27FC236}">
                  <a16:creationId xmlns:a16="http://schemas.microsoft.com/office/drawing/2014/main" id="{29480E38-0337-6994-B9DE-F9ABED20061C}"/>
                </a:ext>
              </a:extLst>
            </p:cNvPr>
            <p:cNvSpPr/>
            <p:nvPr/>
          </p:nvSpPr>
          <p:spPr>
            <a:xfrm rot="21506829">
              <a:off x="2379537" y="708000"/>
              <a:ext cx="604412" cy="420586"/>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2" name="Arrow: Right 8">
              <a:extLst>
                <a:ext uri="{FF2B5EF4-FFF2-40B4-BE49-F238E27FC236}">
                  <a16:creationId xmlns:a16="http://schemas.microsoft.com/office/drawing/2014/main" id="{9B237773-468F-CE6C-FF7E-A9F51D48D3E6}"/>
                </a:ext>
              </a:extLst>
            </p:cNvPr>
            <p:cNvSpPr txBox="1"/>
            <p:nvPr/>
          </p:nvSpPr>
          <p:spPr>
            <a:xfrm rot="21506829">
              <a:off x="2379560" y="793827"/>
              <a:ext cx="478236" cy="2523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p:txBody>
        </p:sp>
      </p:grpSp>
    </p:spTree>
    <p:extLst>
      <p:ext uri="{BB962C8B-B14F-4D97-AF65-F5344CB8AC3E}">
        <p14:creationId xmlns:p14="http://schemas.microsoft.com/office/powerpoint/2010/main" val="2931197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F1E5314E-E9A5-9172-CFCF-0F88ED0B5CC6}"/>
              </a:ext>
            </a:extLst>
          </p:cNvPr>
          <p:cNvSpPr>
            <a:spLocks noGrp="1"/>
          </p:cNvSpPr>
          <p:nvPr>
            <p:ph type="title"/>
          </p:nvPr>
        </p:nvSpPr>
        <p:spPr/>
        <p:txBody>
          <a:bodyPr/>
          <a:lstStyle/>
          <a:p>
            <a:pPr eaLnBrk="1" hangingPunct="1"/>
            <a:r>
              <a:rPr lang="en-US" altLang="en-US">
                <a:latin typeface="Museo Slab 700" pitchFamily="2" charset="0"/>
                <a:cs typeface="Museo Slab 700" pitchFamily="2" charset="0"/>
              </a:rPr>
              <a:t>Agenda</a:t>
            </a:r>
          </a:p>
        </p:txBody>
      </p:sp>
      <p:sp>
        <p:nvSpPr>
          <p:cNvPr id="14339" name="Content Placeholder 2">
            <a:extLst>
              <a:ext uri="{FF2B5EF4-FFF2-40B4-BE49-F238E27FC236}">
                <a16:creationId xmlns:a16="http://schemas.microsoft.com/office/drawing/2014/main" id="{D9B70954-EE06-5ECB-4CC0-820BA530A965}"/>
              </a:ext>
            </a:extLst>
          </p:cNvPr>
          <p:cNvSpPr>
            <a:spLocks noGrp="1"/>
          </p:cNvSpPr>
          <p:nvPr>
            <p:ph idx="1"/>
          </p:nvPr>
        </p:nvSpPr>
        <p:spPr>
          <a:xfrm>
            <a:off x="2286325" y="2004978"/>
            <a:ext cx="4164950" cy="3356043"/>
          </a:xfrm>
        </p:spPr>
        <p:txBody>
          <a:bodyPr/>
          <a:lstStyle/>
          <a:p>
            <a:pPr eaLnBrk="1" hangingPunct="1"/>
            <a:r>
              <a:rPr lang="en-US" altLang="en-US" sz="2000" dirty="0">
                <a:latin typeface="Museo Sans 300" pitchFamily="2" charset="0"/>
                <a:cs typeface="Museo Sans 300" pitchFamily="2" charset="0"/>
              </a:rPr>
              <a:t>Election Season Overview</a:t>
            </a:r>
          </a:p>
          <a:p>
            <a:pPr eaLnBrk="1" hangingPunct="1"/>
            <a:r>
              <a:rPr lang="en-US" altLang="en-US" sz="2000" dirty="0">
                <a:latin typeface="Museo Sans 300" pitchFamily="2" charset="0"/>
                <a:cs typeface="Museo Sans 300" pitchFamily="2" charset="0"/>
              </a:rPr>
              <a:t>Eligibility Requirements</a:t>
            </a:r>
          </a:p>
          <a:p>
            <a:pPr eaLnBrk="1" hangingPunct="1"/>
            <a:r>
              <a:rPr lang="en-US" altLang="en-US" sz="2000" dirty="0">
                <a:latin typeface="Museo Sans 300" pitchFamily="2" charset="0"/>
                <a:cs typeface="Museo Sans 300" pitchFamily="2" charset="0"/>
              </a:rPr>
              <a:t>Organizing your Team</a:t>
            </a:r>
          </a:p>
          <a:p>
            <a:pPr eaLnBrk="1" hangingPunct="1"/>
            <a:r>
              <a:rPr lang="en-US" altLang="en-US" sz="2000" dirty="0">
                <a:latin typeface="Museo Sans 300" pitchFamily="2" charset="0"/>
                <a:cs typeface="Museo Sans 300" pitchFamily="2" charset="0"/>
              </a:rPr>
              <a:t>Unit Communication</a:t>
            </a:r>
          </a:p>
          <a:p>
            <a:pPr eaLnBrk="1" hangingPunct="1"/>
            <a:r>
              <a:rPr lang="en-US" altLang="en-US" sz="2000" dirty="0">
                <a:latin typeface="Museo Sans 300" pitchFamily="2" charset="0"/>
                <a:cs typeface="Museo Sans 300" pitchFamily="2" charset="0"/>
              </a:rPr>
              <a:t>Reporting Elections</a:t>
            </a:r>
          </a:p>
          <a:p>
            <a:pPr eaLnBrk="1" hangingPunct="1"/>
            <a:r>
              <a:rPr lang="en-US" altLang="en-US" sz="2000" dirty="0">
                <a:latin typeface="Museo Sans 300" pitchFamily="2" charset="0"/>
                <a:cs typeface="Museo Sans 300" pitchFamily="2" charset="0"/>
              </a:rPr>
              <a:t>Call-out and Adult Nominations</a:t>
            </a:r>
          </a:p>
          <a:p>
            <a:pPr eaLnBrk="1" hangingPunct="1"/>
            <a:r>
              <a:rPr lang="en-US" altLang="en-US" sz="2000" dirty="0" err="1">
                <a:latin typeface="Museo Sans 300" pitchFamily="2" charset="0"/>
                <a:cs typeface="Museo Sans 300" pitchFamily="2" charset="0"/>
              </a:rPr>
              <a:t>LodgeMaster</a:t>
            </a:r>
            <a:r>
              <a:rPr lang="en-US" altLang="en-US" sz="2000" dirty="0">
                <a:latin typeface="Museo Sans 300" pitchFamily="2" charset="0"/>
                <a:cs typeface="Museo Sans 300" pitchFamily="2" charset="0"/>
              </a:rPr>
              <a:t> Inductions Live Demo</a:t>
            </a:r>
          </a:p>
          <a:p>
            <a:pPr eaLnBrk="1" hangingPunct="1"/>
            <a:endParaRPr lang="en-US" altLang="en-US" sz="2000" dirty="0">
              <a:latin typeface="Museo Sans 300" pitchFamily="2" charset="0"/>
              <a:cs typeface="Museo Sans 300" pitchFamily="2"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ED0FD-2C3F-53E3-8DEE-3D00D2D55AEB}"/>
              </a:ext>
            </a:extLst>
          </p:cNvPr>
          <p:cNvSpPr>
            <a:spLocks noGrp="1"/>
          </p:cNvSpPr>
          <p:nvPr>
            <p:ph type="title"/>
          </p:nvPr>
        </p:nvSpPr>
        <p:spPr/>
        <p:txBody>
          <a:bodyPr/>
          <a:lstStyle/>
          <a:p>
            <a:r>
              <a:rPr lang="en-US" dirty="0"/>
              <a:t>Unit Communication</a:t>
            </a:r>
          </a:p>
        </p:txBody>
      </p:sp>
      <p:graphicFrame>
        <p:nvGraphicFramePr>
          <p:cNvPr id="4" name="Object 3">
            <a:extLst>
              <a:ext uri="{FF2B5EF4-FFF2-40B4-BE49-F238E27FC236}">
                <a16:creationId xmlns:a16="http://schemas.microsoft.com/office/drawing/2014/main" id="{DE3B724A-B10C-1566-C16C-9ECB3F5D70BB}"/>
              </a:ext>
            </a:extLst>
          </p:cNvPr>
          <p:cNvGraphicFramePr>
            <a:graphicFrameLocks noChangeAspect="1"/>
          </p:cNvGraphicFramePr>
          <p:nvPr/>
        </p:nvGraphicFramePr>
        <p:xfrm>
          <a:off x="5334000" y="1417638"/>
          <a:ext cx="3442018" cy="4454239"/>
        </p:xfrm>
        <a:graphic>
          <a:graphicData uri="http://schemas.openxmlformats.org/presentationml/2006/ole">
            <mc:AlternateContent xmlns:mc="http://schemas.openxmlformats.org/markup-compatibility/2006">
              <mc:Choice xmlns:v="urn:schemas-microsoft-com:vml" Requires="v">
                <p:oleObj name="Acrobat Document" r:id="rId2" imgW="4663368" imgH="6035040" progId="Acrobat.Document.DC">
                  <p:embed/>
                </p:oleObj>
              </mc:Choice>
              <mc:Fallback>
                <p:oleObj name="Acrobat Document" r:id="rId2" imgW="4663368" imgH="6035040" progId="Acrobat.Document.DC">
                  <p:embed/>
                  <p:pic>
                    <p:nvPicPr>
                      <p:cNvPr id="4" name="Object 3">
                        <a:extLst>
                          <a:ext uri="{FF2B5EF4-FFF2-40B4-BE49-F238E27FC236}">
                            <a16:creationId xmlns:a16="http://schemas.microsoft.com/office/drawing/2014/main" id="{DE3B724A-B10C-1566-C16C-9ECB3F5D70BB}"/>
                          </a:ext>
                        </a:extLst>
                      </p:cNvPr>
                      <p:cNvPicPr/>
                      <p:nvPr/>
                    </p:nvPicPr>
                    <p:blipFill>
                      <a:blip r:embed="rId3"/>
                      <a:stretch>
                        <a:fillRect/>
                      </a:stretch>
                    </p:blipFill>
                    <p:spPr>
                      <a:xfrm>
                        <a:off x="5334000" y="1417638"/>
                        <a:ext cx="3442018" cy="4454239"/>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3C887E24-CB7F-C4F4-B07D-6060B03DC46A}"/>
              </a:ext>
            </a:extLst>
          </p:cNvPr>
          <p:cNvSpPr txBox="1"/>
          <p:nvPr/>
        </p:nvSpPr>
        <p:spPr>
          <a:xfrm>
            <a:off x="1046480" y="2213596"/>
            <a:ext cx="3525520" cy="3693319"/>
          </a:xfrm>
          <a:prstGeom prst="rect">
            <a:avLst/>
          </a:prstGeom>
          <a:noFill/>
        </p:spPr>
        <p:txBody>
          <a:bodyPr wrap="square" rtlCol="0">
            <a:spAutoFit/>
          </a:bodyPr>
          <a:lstStyle/>
          <a:p>
            <a:pPr marL="285750" indent="-285750">
              <a:buFont typeface="Arial" panose="020B0604020202020204" pitchFamily="34" charset="0"/>
              <a:buChar char="•"/>
            </a:pPr>
            <a:r>
              <a:rPr lang="en-US" dirty="0"/>
              <a:t>Elections recap message sent only to the unit leader with candidate information and an explanation of the adult nomination process. </a:t>
            </a:r>
          </a:p>
          <a:p>
            <a:pPr marL="285750" indent="-285750">
              <a:buFont typeface="Arial" panose="020B0604020202020204" pitchFamily="34" charset="0"/>
              <a:buChar char="•"/>
            </a:pPr>
            <a:r>
              <a:rPr lang="en-US" dirty="0"/>
              <a:t>A congratulations message only goes out after the unit schedules its call-out.</a:t>
            </a:r>
          </a:p>
          <a:p>
            <a:pPr marL="285750" indent="-285750">
              <a:buFont typeface="Arial" panose="020B0604020202020204" pitchFamily="34" charset="0"/>
              <a:buChar char="•"/>
            </a:pPr>
            <a:r>
              <a:rPr lang="en-US" dirty="0"/>
              <a:t> Follow-up emails are sent monthly to unit leaders providing a status of their candidates through the inductions process</a:t>
            </a:r>
          </a:p>
        </p:txBody>
      </p:sp>
    </p:spTree>
    <p:extLst>
      <p:ext uri="{BB962C8B-B14F-4D97-AF65-F5344CB8AC3E}">
        <p14:creationId xmlns:p14="http://schemas.microsoft.com/office/powerpoint/2010/main" val="3014340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55496-09EF-9971-5E5E-90F27A9818B4}"/>
              </a:ext>
            </a:extLst>
          </p:cNvPr>
          <p:cNvSpPr>
            <a:spLocks noGrp="1"/>
          </p:cNvSpPr>
          <p:nvPr>
            <p:ph type="title"/>
          </p:nvPr>
        </p:nvSpPr>
        <p:spPr/>
        <p:txBody>
          <a:bodyPr/>
          <a:lstStyle/>
          <a:p>
            <a:r>
              <a:rPr lang="en-US" dirty="0"/>
              <a:t>Reporting Elections</a:t>
            </a:r>
          </a:p>
        </p:txBody>
      </p:sp>
      <p:sp>
        <p:nvSpPr>
          <p:cNvPr id="3" name="Content Placeholder 2">
            <a:extLst>
              <a:ext uri="{FF2B5EF4-FFF2-40B4-BE49-F238E27FC236}">
                <a16:creationId xmlns:a16="http://schemas.microsoft.com/office/drawing/2014/main" id="{EDFAEA87-9D6E-E124-23AF-08DB50C340C9}"/>
              </a:ext>
            </a:extLst>
          </p:cNvPr>
          <p:cNvSpPr>
            <a:spLocks noGrp="1"/>
          </p:cNvSpPr>
          <p:nvPr>
            <p:ph idx="1"/>
          </p:nvPr>
        </p:nvSpPr>
        <p:spPr/>
        <p:txBody>
          <a:bodyPr/>
          <a:lstStyle/>
          <a:p>
            <a:pPr algn="l"/>
            <a:r>
              <a:rPr lang="en-US" sz="1600" b="1" i="0" u="none" strike="noStrike" baseline="0" dirty="0"/>
              <a:t>Data Integrity: </a:t>
            </a:r>
            <a:r>
              <a:rPr lang="en-US" sz="1600" i="0" u="none" strike="noStrike" baseline="0" dirty="0"/>
              <a:t>All of our membership data is dependent on accurate candidate information provided by units</a:t>
            </a:r>
          </a:p>
          <a:p>
            <a:pPr lvl="1"/>
            <a:r>
              <a:rPr lang="en-US" sz="1600" i="0" u="none" strike="noStrike" baseline="0" dirty="0"/>
              <a:t>The unit leader is encouraged to submit a pre-election excel report to the elections committee in advance to the election or fill out the online form sent in a link prior to the election, or download and complete the Unit Election Form and Candidate Information. </a:t>
            </a:r>
          </a:p>
          <a:p>
            <a:pPr lvl="1"/>
            <a:r>
              <a:rPr lang="en-US" sz="1600" b="0" i="0" u="none" strike="noStrike" baseline="0" dirty="0"/>
              <a:t>The names of the eligible candidates for membership should match the name by which they are registered with the Scouts BSA</a:t>
            </a:r>
          </a:p>
          <a:p>
            <a:r>
              <a:rPr lang="en-US" sz="1600" b="0" i="0" u="none" strike="noStrike" baseline="0" dirty="0"/>
              <a:t>Unit Election Report Includes:</a:t>
            </a:r>
          </a:p>
          <a:p>
            <a:pPr lvl="1"/>
            <a:r>
              <a:rPr lang="en-US" sz="1600" dirty="0"/>
              <a:t>T</a:t>
            </a:r>
            <a:r>
              <a:rPr lang="en-US" sz="1600" b="0" i="0" u="none" strike="noStrike" baseline="0" dirty="0"/>
              <a:t>he chapter, district, and unit information</a:t>
            </a:r>
          </a:p>
          <a:p>
            <a:pPr lvl="1"/>
            <a:r>
              <a:rPr lang="en-US" sz="1600" dirty="0"/>
              <a:t>DATE</a:t>
            </a:r>
          </a:p>
          <a:p>
            <a:pPr lvl="1"/>
            <a:r>
              <a:rPr lang="en-US" sz="1600" b="0" i="0" u="none" strike="noStrike" baseline="0" dirty="0"/>
              <a:t>No. of Youth Present</a:t>
            </a:r>
          </a:p>
          <a:p>
            <a:pPr lvl="1"/>
            <a:r>
              <a:rPr lang="en-US" sz="1600" dirty="0"/>
              <a:t>Name, BSA ID, Gender, Rank of eligible youth, and their elected status</a:t>
            </a:r>
          </a:p>
          <a:p>
            <a:pPr lvl="1"/>
            <a:r>
              <a:rPr lang="en-US" sz="1600" dirty="0"/>
              <a:t>Unit Leader’s signature and OA Election Team member’s signatures</a:t>
            </a:r>
          </a:p>
          <a:p>
            <a:r>
              <a:rPr lang="en-US" sz="1600" dirty="0"/>
              <a:t>Two copies of the unit election report are generated. One for the unit and one for the chapter’s records</a:t>
            </a:r>
            <a:endParaRPr lang="en-US" sz="1600" b="0" i="0" u="none" strike="noStrike" baseline="0" dirty="0"/>
          </a:p>
          <a:p>
            <a:pPr algn="l"/>
            <a:endParaRPr lang="en-US" sz="1600" dirty="0"/>
          </a:p>
        </p:txBody>
      </p:sp>
    </p:spTree>
    <p:extLst>
      <p:ext uri="{BB962C8B-B14F-4D97-AF65-F5344CB8AC3E}">
        <p14:creationId xmlns:p14="http://schemas.microsoft.com/office/powerpoint/2010/main" val="4188092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DA3F8-799F-3AAC-3FBB-C1C48F84DA82}"/>
              </a:ext>
            </a:extLst>
          </p:cNvPr>
          <p:cNvSpPr>
            <a:spLocks noGrp="1"/>
          </p:cNvSpPr>
          <p:nvPr>
            <p:ph type="title"/>
          </p:nvPr>
        </p:nvSpPr>
        <p:spPr/>
        <p:txBody>
          <a:bodyPr/>
          <a:lstStyle/>
          <a:p>
            <a:r>
              <a:rPr lang="en-US" dirty="0"/>
              <a:t>Reporting Elections</a:t>
            </a:r>
          </a:p>
        </p:txBody>
      </p:sp>
      <p:sp>
        <p:nvSpPr>
          <p:cNvPr id="3" name="Content Placeholder 2">
            <a:extLst>
              <a:ext uri="{FF2B5EF4-FFF2-40B4-BE49-F238E27FC236}">
                <a16:creationId xmlns:a16="http://schemas.microsoft.com/office/drawing/2014/main" id="{1AA71E74-879C-D194-C31D-DA8277D58091}"/>
              </a:ext>
            </a:extLst>
          </p:cNvPr>
          <p:cNvSpPr>
            <a:spLocks noGrp="1"/>
          </p:cNvSpPr>
          <p:nvPr>
            <p:ph idx="1"/>
          </p:nvPr>
        </p:nvSpPr>
        <p:spPr/>
        <p:txBody>
          <a:bodyPr/>
          <a:lstStyle/>
          <a:p>
            <a:r>
              <a:rPr lang="en-US" sz="1600" b="1" dirty="0"/>
              <a:t>Candidate information form: </a:t>
            </a:r>
          </a:p>
          <a:p>
            <a:pPr lvl="1"/>
            <a:r>
              <a:rPr lang="en-US" sz="1600" dirty="0"/>
              <a:t>All information should be added in full</a:t>
            </a:r>
          </a:p>
          <a:p>
            <a:pPr lvl="1"/>
            <a:r>
              <a:rPr lang="en-US" sz="1600" dirty="0"/>
              <a:t>Confirm BSA ID, phone number, youth email, and parent emails are accurate </a:t>
            </a:r>
          </a:p>
          <a:p>
            <a:r>
              <a:rPr lang="en-US" sz="1600" dirty="0"/>
              <a:t>Elections must be reported in </a:t>
            </a:r>
            <a:r>
              <a:rPr lang="en-US" sz="1600" dirty="0" err="1"/>
              <a:t>Lodgemaster</a:t>
            </a:r>
            <a:r>
              <a:rPr lang="en-US" sz="1600" dirty="0"/>
              <a:t> within one week of completion</a:t>
            </a:r>
          </a:p>
          <a:p>
            <a:pPr lvl="1"/>
            <a:endParaRPr lang="en-US" sz="1600" dirty="0"/>
          </a:p>
        </p:txBody>
      </p:sp>
    </p:spTree>
    <p:extLst>
      <p:ext uri="{BB962C8B-B14F-4D97-AF65-F5344CB8AC3E}">
        <p14:creationId xmlns:p14="http://schemas.microsoft.com/office/powerpoint/2010/main" val="1953473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B4CDD-F508-A379-9BC3-2D62BD8E0265}"/>
              </a:ext>
            </a:extLst>
          </p:cNvPr>
          <p:cNvSpPr>
            <a:spLocks noGrp="1"/>
          </p:cNvSpPr>
          <p:nvPr>
            <p:ph type="title"/>
          </p:nvPr>
        </p:nvSpPr>
        <p:spPr/>
        <p:txBody>
          <a:bodyPr/>
          <a:lstStyle/>
          <a:p>
            <a:r>
              <a:rPr lang="en-US" dirty="0"/>
              <a:t>Reporting Elections</a:t>
            </a:r>
          </a:p>
        </p:txBody>
      </p:sp>
      <p:pic>
        <p:nvPicPr>
          <p:cNvPr id="8" name="Picture 7">
            <a:extLst>
              <a:ext uri="{FF2B5EF4-FFF2-40B4-BE49-F238E27FC236}">
                <a16:creationId xmlns:a16="http://schemas.microsoft.com/office/drawing/2014/main" id="{F0AD1537-D1C0-38D1-A50E-FB897AD46516}"/>
              </a:ext>
            </a:extLst>
          </p:cNvPr>
          <p:cNvPicPr>
            <a:picLocks noChangeAspect="1"/>
          </p:cNvPicPr>
          <p:nvPr/>
        </p:nvPicPr>
        <p:blipFill>
          <a:blip r:embed="rId2"/>
          <a:stretch>
            <a:fillRect/>
          </a:stretch>
        </p:blipFill>
        <p:spPr>
          <a:xfrm>
            <a:off x="4348302" y="1536192"/>
            <a:ext cx="3328415" cy="4395215"/>
          </a:xfrm>
          <a:prstGeom prst="rect">
            <a:avLst/>
          </a:prstGeom>
        </p:spPr>
      </p:pic>
      <p:sp>
        <p:nvSpPr>
          <p:cNvPr id="9" name="TextBox 8">
            <a:extLst>
              <a:ext uri="{FF2B5EF4-FFF2-40B4-BE49-F238E27FC236}">
                <a16:creationId xmlns:a16="http://schemas.microsoft.com/office/drawing/2014/main" id="{279E445B-F783-4B53-431F-E404360E7071}"/>
              </a:ext>
            </a:extLst>
          </p:cNvPr>
          <p:cNvSpPr txBox="1"/>
          <p:nvPr/>
        </p:nvSpPr>
        <p:spPr>
          <a:xfrm>
            <a:off x="457200" y="1778000"/>
            <a:ext cx="3328415" cy="1477328"/>
          </a:xfrm>
          <a:prstGeom prst="rect">
            <a:avLst/>
          </a:prstGeom>
          <a:noFill/>
        </p:spPr>
        <p:txBody>
          <a:bodyPr wrap="square" rtlCol="0">
            <a:spAutoFit/>
          </a:bodyPr>
          <a:lstStyle/>
          <a:p>
            <a:pPr marL="285750" indent="-285750">
              <a:buFont typeface="Arial" panose="020B0604020202020204" pitchFamily="34" charset="0"/>
              <a:buChar char="•"/>
            </a:pPr>
            <a:r>
              <a:rPr lang="en-US" dirty="0"/>
              <a:t>Pre-fillable elections report that can be printed off from lodge master with all unit, election team and eligible scout’s information</a:t>
            </a:r>
          </a:p>
        </p:txBody>
      </p:sp>
    </p:spTree>
    <p:extLst>
      <p:ext uri="{BB962C8B-B14F-4D97-AF65-F5344CB8AC3E}">
        <p14:creationId xmlns:p14="http://schemas.microsoft.com/office/powerpoint/2010/main" val="1234360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44087-0F9D-15B4-633B-AC81F7FA0299}"/>
              </a:ext>
            </a:extLst>
          </p:cNvPr>
          <p:cNvSpPr>
            <a:spLocks noGrp="1"/>
          </p:cNvSpPr>
          <p:nvPr>
            <p:ph type="title"/>
          </p:nvPr>
        </p:nvSpPr>
        <p:spPr/>
        <p:txBody>
          <a:bodyPr/>
          <a:lstStyle/>
          <a:p>
            <a:r>
              <a:rPr lang="en-US" dirty="0"/>
              <a:t>Reporting Elections</a:t>
            </a:r>
          </a:p>
        </p:txBody>
      </p:sp>
      <p:pic>
        <p:nvPicPr>
          <p:cNvPr id="5" name="Picture 4">
            <a:extLst>
              <a:ext uri="{FF2B5EF4-FFF2-40B4-BE49-F238E27FC236}">
                <a16:creationId xmlns:a16="http://schemas.microsoft.com/office/drawing/2014/main" id="{7401B261-253B-8545-D2AE-F92C69DAD86C}"/>
              </a:ext>
            </a:extLst>
          </p:cNvPr>
          <p:cNvPicPr>
            <a:picLocks noChangeAspect="1"/>
          </p:cNvPicPr>
          <p:nvPr/>
        </p:nvPicPr>
        <p:blipFill>
          <a:blip r:embed="rId2"/>
          <a:stretch>
            <a:fillRect/>
          </a:stretch>
        </p:blipFill>
        <p:spPr>
          <a:xfrm>
            <a:off x="295656" y="2536127"/>
            <a:ext cx="8552688" cy="2891959"/>
          </a:xfrm>
          <a:prstGeom prst="rect">
            <a:avLst/>
          </a:prstGeom>
        </p:spPr>
      </p:pic>
      <p:sp>
        <p:nvSpPr>
          <p:cNvPr id="6" name="TextBox 5">
            <a:extLst>
              <a:ext uri="{FF2B5EF4-FFF2-40B4-BE49-F238E27FC236}">
                <a16:creationId xmlns:a16="http://schemas.microsoft.com/office/drawing/2014/main" id="{3BB85F33-9F54-FF39-C2F6-737B62C801EE}"/>
              </a:ext>
            </a:extLst>
          </p:cNvPr>
          <p:cNvSpPr txBox="1"/>
          <p:nvPr/>
        </p:nvSpPr>
        <p:spPr>
          <a:xfrm>
            <a:off x="1168400" y="1706898"/>
            <a:ext cx="6807200" cy="646331"/>
          </a:xfrm>
          <a:prstGeom prst="rect">
            <a:avLst/>
          </a:prstGeom>
          <a:noFill/>
        </p:spPr>
        <p:txBody>
          <a:bodyPr wrap="square" rtlCol="0">
            <a:spAutoFit/>
          </a:bodyPr>
          <a:lstStyle/>
          <a:p>
            <a:pPr marL="285750" indent="-285750">
              <a:buFont typeface="Arial" panose="020B0604020202020204" pitchFamily="34" charset="0"/>
              <a:buChar char="•"/>
            </a:pPr>
            <a:r>
              <a:rPr lang="en-US" dirty="0"/>
              <a:t>Pre-fillable info form that the elections committee will bring to elections to confirm contact details of those elected</a:t>
            </a:r>
          </a:p>
        </p:txBody>
      </p:sp>
    </p:spTree>
    <p:extLst>
      <p:ext uri="{BB962C8B-B14F-4D97-AF65-F5344CB8AC3E}">
        <p14:creationId xmlns:p14="http://schemas.microsoft.com/office/powerpoint/2010/main" val="2325907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88C9A-F5D3-A53B-A898-9BAE1FAF5168}"/>
              </a:ext>
            </a:extLst>
          </p:cNvPr>
          <p:cNvSpPr>
            <a:spLocks noGrp="1"/>
          </p:cNvSpPr>
          <p:nvPr>
            <p:ph type="title"/>
          </p:nvPr>
        </p:nvSpPr>
        <p:spPr/>
        <p:txBody>
          <a:bodyPr/>
          <a:lstStyle/>
          <a:p>
            <a:r>
              <a:rPr lang="en-US" dirty="0"/>
              <a:t>Call Outs &amp; Adult Nominations</a:t>
            </a:r>
          </a:p>
        </p:txBody>
      </p:sp>
      <p:sp>
        <p:nvSpPr>
          <p:cNvPr id="3" name="Content Placeholder 2">
            <a:extLst>
              <a:ext uri="{FF2B5EF4-FFF2-40B4-BE49-F238E27FC236}">
                <a16:creationId xmlns:a16="http://schemas.microsoft.com/office/drawing/2014/main" id="{264386CF-3685-1498-BCB0-38BFF065E283}"/>
              </a:ext>
            </a:extLst>
          </p:cNvPr>
          <p:cNvSpPr>
            <a:spLocks noGrp="1"/>
          </p:cNvSpPr>
          <p:nvPr>
            <p:ph idx="1"/>
          </p:nvPr>
        </p:nvSpPr>
        <p:spPr>
          <a:xfrm>
            <a:off x="457200" y="1600200"/>
            <a:ext cx="8229600" cy="4525963"/>
          </a:xfrm>
        </p:spPr>
        <p:txBody>
          <a:bodyPr/>
          <a:lstStyle/>
          <a:p>
            <a:r>
              <a:rPr lang="en-US" sz="1600" dirty="0"/>
              <a:t>The Unit Committee must submit all adult nominations by paper to the District Selections Committee. The point of contact will be the Chapter Adviser.</a:t>
            </a:r>
          </a:p>
          <a:p>
            <a:r>
              <a:rPr lang="en-US" sz="1600" dirty="0"/>
              <a:t>All committee-selected nominations must be sent to </a:t>
            </a:r>
            <a:r>
              <a:rPr lang="en-US" sz="1600" dirty="0">
                <a:hlinkClick r:id="rId2"/>
              </a:rPr>
              <a:t>nonimations@wipit470.org</a:t>
            </a:r>
            <a:r>
              <a:rPr lang="en-US" sz="1600" dirty="0"/>
              <a:t> to be processed.  </a:t>
            </a:r>
          </a:p>
          <a:p>
            <a:r>
              <a:rPr lang="en-US" sz="1600" dirty="0"/>
              <a:t>After the unit-chosen callout date candidates and parents will receive a welcome message with instructions on signing up for the next ordeal</a:t>
            </a:r>
          </a:p>
        </p:txBody>
      </p:sp>
    </p:spTree>
    <p:extLst>
      <p:ext uri="{BB962C8B-B14F-4D97-AF65-F5344CB8AC3E}">
        <p14:creationId xmlns:p14="http://schemas.microsoft.com/office/powerpoint/2010/main" val="2154492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5bb0c36c59_0_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r>
              <a:rPr lang="en-US" dirty="0"/>
              <a:t>OALM Access and Sign-In</a:t>
            </a:r>
            <a:endParaRPr dirty="0"/>
          </a:p>
        </p:txBody>
      </p:sp>
      <p:sp>
        <p:nvSpPr>
          <p:cNvPr id="179" name="Google Shape;179;g15bb0c36c59_0_48"/>
          <p:cNvSpPr txBox="1">
            <a:spLocks noGrp="1"/>
          </p:cNvSpPr>
          <p:nvPr>
            <p:ph type="body" idx="1"/>
          </p:nvPr>
        </p:nvSpPr>
        <p:spPr>
          <a:xfrm>
            <a:off x="457200" y="1600200"/>
            <a:ext cx="8633400" cy="4526100"/>
          </a:xfrm>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Bef>
                <a:spcPts val="360"/>
              </a:spcBef>
              <a:spcAft>
                <a:spcPts val="0"/>
              </a:spcAft>
              <a:buSzPts val="1800"/>
              <a:buChar char="•"/>
            </a:pPr>
            <a:r>
              <a:rPr lang="en-US" sz="1600" dirty="0"/>
              <a:t>Acquiring Access and Signing In:</a:t>
            </a:r>
          </a:p>
          <a:p>
            <a:pPr marL="457200">
              <a:spcBef>
                <a:spcPts val="360"/>
              </a:spcBef>
              <a:spcAft>
                <a:spcPts val="0"/>
              </a:spcAft>
              <a:buSzPts val="1800"/>
            </a:pPr>
            <a:r>
              <a:rPr lang="en-US" sz="1600" dirty="0"/>
              <a:t>Fill out the privacy agreement, have the DE and Chapter Adviser Sign and submit to membership@wipit470.org</a:t>
            </a:r>
          </a:p>
          <a:p>
            <a:pPr marL="914400" lvl="1" indent="-342900" algn="l" rtl="0">
              <a:lnSpc>
                <a:spcPct val="100000"/>
              </a:lnSpc>
              <a:spcBef>
                <a:spcPts val="0"/>
              </a:spcBef>
              <a:spcAft>
                <a:spcPts val="0"/>
              </a:spcAft>
              <a:buSzPts val="1800"/>
              <a:buChar char="–"/>
            </a:pPr>
            <a:r>
              <a:rPr lang="en-US" sz="1600" dirty="0"/>
              <a:t>Create your OALM Amangamek-Wipit Lodge member portal in needed</a:t>
            </a:r>
          </a:p>
          <a:p>
            <a:pPr marL="914400" lvl="1" indent="-342900" algn="l" rtl="0">
              <a:lnSpc>
                <a:spcPct val="100000"/>
              </a:lnSpc>
              <a:spcBef>
                <a:spcPts val="0"/>
              </a:spcBef>
              <a:spcAft>
                <a:spcPts val="0"/>
              </a:spcAft>
              <a:buSzPts val="1800"/>
              <a:buChar char="–"/>
            </a:pPr>
            <a:r>
              <a:rPr lang="en-US" sz="1600" dirty="0"/>
              <a:t>Receive an invitation email and access </a:t>
            </a:r>
            <a:r>
              <a:rPr lang="en-US" sz="1600" dirty="0" err="1"/>
              <a:t>Lodgemaster</a:t>
            </a:r>
            <a:r>
              <a:rPr lang="en-US" sz="1600" dirty="0"/>
              <a:t> through the email</a:t>
            </a:r>
            <a:endParaRPr sz="1600" dirty="0"/>
          </a:p>
          <a:p>
            <a:pPr marL="1371600" lvl="2" indent="-342900" algn="l" rtl="0">
              <a:lnSpc>
                <a:spcPct val="100000"/>
              </a:lnSpc>
              <a:spcBef>
                <a:spcPts val="0"/>
              </a:spcBef>
              <a:spcAft>
                <a:spcPts val="0"/>
              </a:spcAft>
              <a:buSzPts val="1800"/>
              <a:buChar char="•"/>
            </a:pPr>
            <a:r>
              <a:rPr lang="en-US" sz="1600" dirty="0"/>
              <a:t>Input the unique code sent to you via email</a:t>
            </a:r>
          </a:p>
          <a:p>
            <a:pPr marL="914400" lvl="1" indent="-342900" algn="l" rtl="0">
              <a:lnSpc>
                <a:spcPct val="100000"/>
              </a:lnSpc>
              <a:spcBef>
                <a:spcPts val="0"/>
              </a:spcBef>
              <a:spcAft>
                <a:spcPts val="0"/>
              </a:spcAft>
              <a:buSzPts val="1800"/>
              <a:buChar char="–"/>
            </a:pPr>
            <a:r>
              <a:rPr lang="en-US" sz="1600" dirty="0"/>
              <a:t>Sign in for the first time by using your email as well as a personally created password</a:t>
            </a:r>
            <a:endParaRPr sz="1600" dirty="0"/>
          </a:p>
          <a:p>
            <a:pPr marL="914400" lvl="1" indent="-342900" algn="l" rtl="0">
              <a:spcBef>
                <a:spcPts val="0"/>
              </a:spcBef>
              <a:spcAft>
                <a:spcPts val="0"/>
              </a:spcAft>
              <a:buSzPts val="1800"/>
              <a:buChar char="–"/>
            </a:pPr>
            <a:r>
              <a:rPr lang="en-US" sz="1600" dirty="0"/>
              <a:t>Access </a:t>
            </a:r>
            <a:r>
              <a:rPr lang="en-US" sz="1600" i="1" u="sng" dirty="0">
                <a:solidFill>
                  <a:srgbClr val="434343"/>
                </a:solidFill>
                <a:hlinkClick r:id="rId3">
                  <a:extLst>
                    <a:ext uri="{A12FA001-AC4F-418D-AE19-62706E023703}">
                      <ahyp:hlinkClr xmlns:ahyp="http://schemas.microsoft.com/office/drawing/2018/hyperlinkcolor" val="tx"/>
                    </a:ext>
                  </a:extLst>
                </a:hlinkClick>
              </a:rPr>
              <a:t>https://lodgemaster.oa-bsa.org/</a:t>
            </a:r>
            <a:endParaRPr sz="1600" i="1" dirty="0">
              <a:solidFill>
                <a:srgbClr val="434343"/>
              </a:solidFill>
            </a:endParaRPr>
          </a:p>
          <a:p>
            <a:pPr marL="914400" lvl="1" indent="-342900" algn="l" rtl="0">
              <a:spcBef>
                <a:spcPts val="0"/>
              </a:spcBef>
              <a:spcAft>
                <a:spcPts val="0"/>
              </a:spcAft>
              <a:buSzPts val="1800"/>
              <a:buChar char="–"/>
            </a:pPr>
            <a:r>
              <a:rPr lang="en-US" sz="1600" dirty="0"/>
              <a:t>Click “Lodge Client”</a:t>
            </a:r>
            <a:endParaRPr sz="1600" dirty="0"/>
          </a:p>
          <a:p>
            <a:pPr marL="914400" lvl="1" indent="-342900" algn="l" rtl="0">
              <a:lnSpc>
                <a:spcPct val="100000"/>
              </a:lnSpc>
              <a:spcBef>
                <a:spcPts val="0"/>
              </a:spcBef>
              <a:spcAft>
                <a:spcPts val="0"/>
              </a:spcAft>
              <a:buSzPts val="1800"/>
              <a:buChar char="–"/>
            </a:pPr>
            <a:r>
              <a:rPr lang="en-US" sz="1600" dirty="0"/>
              <a:t>Try accessing </a:t>
            </a:r>
            <a:r>
              <a:rPr lang="en-US" sz="1600" dirty="0" err="1"/>
              <a:t>Lodgemaster</a:t>
            </a:r>
            <a:r>
              <a:rPr lang="en-US" sz="1600" dirty="0"/>
              <a:t> application on the </a:t>
            </a:r>
            <a:r>
              <a:rPr lang="en-US" sz="1600" dirty="0" err="1"/>
              <a:t>homescreen</a:t>
            </a:r>
            <a:endParaRPr sz="1600" dirty="0"/>
          </a:p>
          <a:p>
            <a:pPr marL="1371600" lvl="2" indent="-342900" algn="l" rtl="0">
              <a:lnSpc>
                <a:spcPct val="100000"/>
              </a:lnSpc>
              <a:spcBef>
                <a:spcPts val="0"/>
              </a:spcBef>
              <a:spcAft>
                <a:spcPts val="0"/>
              </a:spcAft>
              <a:buSzPts val="1800"/>
              <a:buChar char="•"/>
            </a:pPr>
            <a:r>
              <a:rPr lang="en-US" sz="1600" dirty="0"/>
              <a:t>Input the same unique code sent to you via email</a:t>
            </a:r>
            <a:endParaRPr sz="1600" dirty="0"/>
          </a:p>
          <a:p>
            <a:pPr marL="914400" lvl="1" indent="-342900" algn="l" rtl="0">
              <a:lnSpc>
                <a:spcPct val="100000"/>
              </a:lnSpc>
              <a:spcBef>
                <a:spcPts val="0"/>
              </a:spcBef>
              <a:spcAft>
                <a:spcPts val="0"/>
              </a:spcAft>
              <a:buSzPts val="1800"/>
              <a:buChar char="–"/>
            </a:pPr>
            <a:r>
              <a:rPr lang="en-US" sz="1600" dirty="0"/>
              <a:t>Test your access of “Inductions” on the left hand dropdown menu feature</a:t>
            </a:r>
            <a:endParaRPr sz="1600" dirty="0"/>
          </a:p>
        </p:txBody>
      </p:sp>
      <p:sp>
        <p:nvSpPr>
          <p:cNvPr id="180" name="Google Shape;180;g15bb0c36c59_0_4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166003145b5_0_18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ct val="40909"/>
              <a:buNone/>
            </a:pPr>
            <a:r>
              <a:rPr lang="en-US"/>
              <a:t>Privacy Agreement &amp; Disclosure</a:t>
            </a:r>
            <a:endParaRPr/>
          </a:p>
        </p:txBody>
      </p:sp>
      <p:sp>
        <p:nvSpPr>
          <p:cNvPr id="187" name="Google Shape;187;g166003145b5_0_182"/>
          <p:cNvSpPr txBox="1">
            <a:spLocks noGrp="1"/>
          </p:cNvSpPr>
          <p:nvPr>
            <p:ph type="body" idx="1"/>
          </p:nvPr>
        </p:nvSpPr>
        <p:spPr>
          <a:xfrm>
            <a:off x="457200" y="1600200"/>
            <a:ext cx="8633400" cy="4526100"/>
          </a:xfrm>
          <a:prstGeom prst="rect">
            <a:avLst/>
          </a:prstGeom>
          <a:noFill/>
          <a:ln>
            <a:noFill/>
          </a:ln>
        </p:spPr>
        <p:txBody>
          <a:bodyPr spcFirstLastPara="1" wrap="square" lIns="91425" tIns="45700" rIns="91425" bIns="45700" anchor="t" anchorCtr="0">
            <a:normAutofit fontScale="77500" lnSpcReduction="20000"/>
          </a:bodyPr>
          <a:lstStyle/>
          <a:p>
            <a:pPr marL="457200" lvl="0" indent="-308610" algn="l" rtl="0">
              <a:lnSpc>
                <a:spcPct val="115000"/>
              </a:lnSpc>
              <a:spcBef>
                <a:spcPts val="0"/>
              </a:spcBef>
              <a:spcAft>
                <a:spcPts val="0"/>
              </a:spcAft>
              <a:buSzPct val="100000"/>
              <a:buChar char="•"/>
            </a:pPr>
            <a:r>
              <a:rPr lang="en-US" sz="1800" b="1" dirty="0"/>
              <a:t>Overview:</a:t>
            </a:r>
            <a:r>
              <a:rPr lang="en-US" sz="1800" dirty="0"/>
              <a:t> The Amangamek-Wipit Lodge of the Order of the Arrow, BSA, is committed to the</a:t>
            </a:r>
            <a:endParaRPr sz="1800" dirty="0"/>
          </a:p>
          <a:p>
            <a:pPr marL="457200" lvl="0" indent="0" algn="l" rtl="0">
              <a:lnSpc>
                <a:spcPct val="115000"/>
              </a:lnSpc>
              <a:spcBef>
                <a:spcPts val="0"/>
              </a:spcBef>
              <a:spcAft>
                <a:spcPts val="0"/>
              </a:spcAft>
              <a:buNone/>
            </a:pPr>
            <a:r>
              <a:rPr lang="en-US" sz="1800" dirty="0"/>
              <a:t>privacy of our members. Any information that is encountered while using the OA </a:t>
            </a:r>
            <a:r>
              <a:rPr lang="en-US" sz="1800" dirty="0" err="1"/>
              <a:t>LodgeMaster</a:t>
            </a:r>
            <a:endParaRPr sz="1800" dirty="0"/>
          </a:p>
          <a:p>
            <a:pPr marL="457200" lvl="0" indent="0" algn="l" rtl="0">
              <a:lnSpc>
                <a:spcPct val="115000"/>
              </a:lnSpc>
              <a:spcBef>
                <a:spcPts val="0"/>
              </a:spcBef>
              <a:spcAft>
                <a:spcPts val="0"/>
              </a:spcAft>
              <a:buNone/>
            </a:pPr>
            <a:r>
              <a:rPr lang="en-US" sz="1800" dirty="0"/>
              <a:t>(OALM) program should be regarded with the highest security. The information contained within</a:t>
            </a:r>
            <a:endParaRPr sz="1800" dirty="0"/>
          </a:p>
          <a:p>
            <a:pPr marL="457200" lvl="0" indent="0" algn="l" rtl="0">
              <a:lnSpc>
                <a:spcPct val="115000"/>
              </a:lnSpc>
              <a:spcBef>
                <a:spcPts val="0"/>
              </a:spcBef>
              <a:spcAft>
                <a:spcPts val="0"/>
              </a:spcAft>
              <a:buNone/>
            </a:pPr>
            <a:r>
              <a:rPr lang="en-US" sz="1800" dirty="0"/>
              <a:t>this privacy agreement should be kept confidential should be utilized as you use the OALM</a:t>
            </a:r>
            <a:endParaRPr sz="1800" dirty="0"/>
          </a:p>
          <a:p>
            <a:pPr marL="457200" lvl="0" indent="0" algn="l" rtl="0">
              <a:lnSpc>
                <a:spcPct val="115000"/>
              </a:lnSpc>
              <a:spcBef>
                <a:spcPts val="0"/>
              </a:spcBef>
              <a:spcAft>
                <a:spcPts val="0"/>
              </a:spcAft>
              <a:buNone/>
            </a:pPr>
            <a:r>
              <a:rPr lang="en-US" sz="1800" dirty="0"/>
              <a:t>program.</a:t>
            </a:r>
            <a:endParaRPr sz="1800" dirty="0"/>
          </a:p>
          <a:p>
            <a:pPr marL="457200" lvl="0" indent="0" algn="l" rtl="0">
              <a:lnSpc>
                <a:spcPct val="115000"/>
              </a:lnSpc>
              <a:spcBef>
                <a:spcPts val="0"/>
              </a:spcBef>
              <a:spcAft>
                <a:spcPts val="0"/>
              </a:spcAft>
              <a:buNone/>
            </a:pPr>
            <a:endParaRPr sz="1800" dirty="0"/>
          </a:p>
          <a:p>
            <a:pPr marL="457200" lvl="0" indent="-308610" algn="l" rtl="0">
              <a:lnSpc>
                <a:spcPct val="115000"/>
              </a:lnSpc>
              <a:spcBef>
                <a:spcPts val="0"/>
              </a:spcBef>
              <a:spcAft>
                <a:spcPts val="0"/>
              </a:spcAft>
              <a:buSzPct val="100000"/>
              <a:buChar char="•"/>
            </a:pPr>
            <a:r>
              <a:rPr lang="en-US" sz="1800" b="1" dirty="0"/>
              <a:t>Data:</a:t>
            </a:r>
            <a:r>
              <a:rPr lang="en-US" sz="1800" dirty="0"/>
              <a:t> Data contained within the OALM databases is the property of the Amangamek-Wipit</a:t>
            </a:r>
            <a:endParaRPr sz="1800" dirty="0"/>
          </a:p>
          <a:p>
            <a:pPr marL="457200" lvl="0" indent="0" algn="l" rtl="0">
              <a:lnSpc>
                <a:spcPct val="115000"/>
              </a:lnSpc>
              <a:spcBef>
                <a:spcPts val="0"/>
              </a:spcBef>
              <a:spcAft>
                <a:spcPts val="0"/>
              </a:spcAft>
              <a:buNone/>
            </a:pPr>
            <a:r>
              <a:rPr lang="en-US" sz="1800" dirty="0"/>
              <a:t>Lodge , National Capital Area Council, Boy Scouts of America. This information may only be</a:t>
            </a:r>
            <a:endParaRPr sz="1800" dirty="0"/>
          </a:p>
          <a:p>
            <a:pPr marL="457200" lvl="0" indent="0" algn="l" rtl="0">
              <a:lnSpc>
                <a:spcPct val="115000"/>
              </a:lnSpc>
              <a:spcBef>
                <a:spcPts val="0"/>
              </a:spcBef>
              <a:spcAft>
                <a:spcPts val="0"/>
              </a:spcAft>
              <a:buNone/>
            </a:pPr>
            <a:r>
              <a:rPr lang="en-US" sz="1800" dirty="0"/>
              <a:t>used for official BSA or OA purposes. Information is not to be shared with anyone, unless</a:t>
            </a:r>
            <a:endParaRPr sz="1800" dirty="0"/>
          </a:p>
          <a:p>
            <a:pPr marL="457200" lvl="0" indent="0" algn="l" rtl="0">
              <a:lnSpc>
                <a:spcPct val="115000"/>
              </a:lnSpc>
              <a:spcBef>
                <a:spcPts val="0"/>
              </a:spcBef>
              <a:spcAft>
                <a:spcPts val="0"/>
              </a:spcAft>
              <a:buNone/>
            </a:pPr>
            <a:r>
              <a:rPr lang="en-US" sz="1800" dirty="0"/>
              <a:t>approved by the Lodge Key 3.</a:t>
            </a:r>
            <a:endParaRPr sz="1800" dirty="0"/>
          </a:p>
          <a:p>
            <a:pPr marL="457200" lvl="0" indent="0" algn="l" rtl="0">
              <a:lnSpc>
                <a:spcPct val="115000"/>
              </a:lnSpc>
              <a:spcBef>
                <a:spcPts val="0"/>
              </a:spcBef>
              <a:spcAft>
                <a:spcPts val="0"/>
              </a:spcAft>
              <a:buNone/>
            </a:pPr>
            <a:endParaRPr sz="1800" dirty="0"/>
          </a:p>
          <a:p>
            <a:pPr marL="457200" lvl="0" indent="-308610" algn="l" rtl="0">
              <a:lnSpc>
                <a:spcPct val="115000"/>
              </a:lnSpc>
              <a:spcBef>
                <a:spcPts val="0"/>
              </a:spcBef>
              <a:spcAft>
                <a:spcPts val="0"/>
              </a:spcAft>
              <a:buSzPct val="100000"/>
              <a:buChar char="•"/>
            </a:pPr>
            <a:r>
              <a:rPr lang="en-US" sz="1800" b="1" dirty="0"/>
              <a:t>User Account Access:</a:t>
            </a:r>
            <a:r>
              <a:rPr lang="en-US" sz="1800" dirty="0"/>
              <a:t> Members will be given access only to areas needed to complete their</a:t>
            </a:r>
            <a:endParaRPr sz="1800" dirty="0"/>
          </a:p>
          <a:p>
            <a:pPr marL="457200" lvl="0" indent="0" algn="l" rtl="0">
              <a:lnSpc>
                <a:spcPct val="115000"/>
              </a:lnSpc>
              <a:spcBef>
                <a:spcPts val="0"/>
              </a:spcBef>
              <a:spcAft>
                <a:spcPts val="0"/>
              </a:spcAft>
              <a:buNone/>
            </a:pPr>
            <a:r>
              <a:rPr lang="en-US" sz="1800" dirty="0"/>
              <a:t>specific duties. Only certain members outlined by the Key 3 will have the ability to edit</a:t>
            </a:r>
            <a:endParaRPr sz="1800" dirty="0"/>
          </a:p>
          <a:p>
            <a:pPr marL="457200" lvl="0" indent="0" algn="l" rtl="0">
              <a:lnSpc>
                <a:spcPct val="115000"/>
              </a:lnSpc>
              <a:spcBef>
                <a:spcPts val="0"/>
              </a:spcBef>
              <a:spcAft>
                <a:spcPts val="0"/>
              </a:spcAft>
              <a:buNone/>
            </a:pPr>
            <a:r>
              <a:rPr lang="en-US" sz="1800" dirty="0"/>
              <a:t>information, all others will have viewing privileges only. Only members of the Lodge Key 3 will</a:t>
            </a:r>
            <a:endParaRPr sz="1800" dirty="0"/>
          </a:p>
          <a:p>
            <a:pPr marL="457200" lvl="0" indent="0" algn="l" rtl="0">
              <a:lnSpc>
                <a:spcPct val="115000"/>
              </a:lnSpc>
              <a:spcBef>
                <a:spcPts val="0"/>
              </a:spcBef>
              <a:spcAft>
                <a:spcPts val="0"/>
              </a:spcAft>
              <a:buNone/>
            </a:pPr>
            <a:r>
              <a:rPr lang="en-US" sz="1800" dirty="0"/>
              <a:t>be able to create User Accounts and set account access levels.</a:t>
            </a:r>
            <a:endParaRPr sz="1800" dirty="0"/>
          </a:p>
          <a:p>
            <a:pPr marL="457200" lvl="0" indent="0" algn="l" rtl="0">
              <a:lnSpc>
                <a:spcPct val="115000"/>
              </a:lnSpc>
              <a:spcBef>
                <a:spcPts val="0"/>
              </a:spcBef>
              <a:spcAft>
                <a:spcPts val="0"/>
              </a:spcAft>
              <a:buNone/>
            </a:pPr>
            <a:endParaRPr sz="1800" dirty="0"/>
          </a:p>
          <a:p>
            <a:pPr marL="457200" lvl="0" indent="-308610" algn="l" rtl="0">
              <a:lnSpc>
                <a:spcPct val="115000"/>
              </a:lnSpc>
              <a:spcBef>
                <a:spcPts val="0"/>
              </a:spcBef>
              <a:spcAft>
                <a:spcPts val="0"/>
              </a:spcAft>
              <a:buSzPct val="100000"/>
              <a:buChar char="•"/>
            </a:pPr>
            <a:r>
              <a:rPr lang="en-US" sz="1800" b="1" dirty="0"/>
              <a:t>Youth Protection:</a:t>
            </a:r>
            <a:r>
              <a:rPr lang="en-US" sz="1800" dirty="0"/>
              <a:t> Those containing OALM user account access will be required to have the</a:t>
            </a:r>
            <a:endParaRPr sz="1800" dirty="0"/>
          </a:p>
          <a:p>
            <a:pPr marL="457200" lvl="0" indent="0" algn="l" rtl="0">
              <a:lnSpc>
                <a:spcPct val="115000"/>
              </a:lnSpc>
              <a:spcBef>
                <a:spcPts val="0"/>
              </a:spcBef>
              <a:spcAft>
                <a:spcPts val="0"/>
              </a:spcAft>
              <a:buNone/>
            </a:pPr>
            <a:r>
              <a:rPr lang="en-US" sz="1800" dirty="0"/>
              <a:t>following:</a:t>
            </a:r>
            <a:endParaRPr sz="1800" dirty="0"/>
          </a:p>
          <a:p>
            <a:pPr marL="914400" lvl="0" indent="-308610" algn="l" rtl="0">
              <a:lnSpc>
                <a:spcPct val="115000"/>
              </a:lnSpc>
              <a:spcBef>
                <a:spcPts val="0"/>
              </a:spcBef>
              <a:spcAft>
                <a:spcPts val="0"/>
              </a:spcAft>
              <a:buSzPct val="100000"/>
              <a:buChar char="•"/>
            </a:pPr>
            <a:r>
              <a:rPr lang="en-US" sz="1800" dirty="0"/>
              <a:t>Adults should have completed Youth Protection Training.</a:t>
            </a:r>
            <a:endParaRPr sz="1800" dirty="0"/>
          </a:p>
          <a:p>
            <a:pPr marL="914400" lvl="0" indent="-308610" algn="l" rtl="0">
              <a:lnSpc>
                <a:spcPct val="115000"/>
              </a:lnSpc>
              <a:spcBef>
                <a:spcPts val="0"/>
              </a:spcBef>
              <a:spcAft>
                <a:spcPts val="0"/>
              </a:spcAft>
              <a:buSzPct val="100000"/>
              <a:buChar char="•"/>
            </a:pPr>
            <a:r>
              <a:rPr lang="en-US" sz="1800" dirty="0"/>
              <a:t>Adults and Youth are required to attend a Key 3 Approved training for OALM</a:t>
            </a:r>
            <a:endParaRPr sz="1800" dirty="0"/>
          </a:p>
          <a:p>
            <a:pPr marL="457200" lvl="0" indent="457200" algn="l" rtl="0">
              <a:lnSpc>
                <a:spcPct val="115000"/>
              </a:lnSpc>
              <a:spcBef>
                <a:spcPts val="0"/>
              </a:spcBef>
              <a:spcAft>
                <a:spcPts val="0"/>
              </a:spcAft>
              <a:buNone/>
            </a:pPr>
            <a:r>
              <a:rPr lang="en-US" sz="1800" dirty="0"/>
              <a:t>procedures.</a:t>
            </a:r>
            <a:endParaRPr sz="1800" dirty="0"/>
          </a:p>
          <a:p>
            <a:pPr marL="457200" lvl="0" indent="0" algn="l" rtl="0">
              <a:lnSpc>
                <a:spcPct val="100000"/>
              </a:lnSpc>
              <a:spcBef>
                <a:spcPts val="360"/>
              </a:spcBef>
              <a:spcAft>
                <a:spcPts val="0"/>
              </a:spcAft>
              <a:buNone/>
            </a:pPr>
            <a:endParaRPr sz="1800" dirty="0"/>
          </a:p>
        </p:txBody>
      </p:sp>
      <p:sp>
        <p:nvSpPr>
          <p:cNvPr id="188" name="Google Shape;188;g166003145b5_0_18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166003145b5_0_19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ct val="40909"/>
              <a:buNone/>
            </a:pPr>
            <a:r>
              <a:rPr lang="en-US"/>
              <a:t>Privacy Agreement &amp; Disclosure</a:t>
            </a:r>
            <a:endParaRPr/>
          </a:p>
        </p:txBody>
      </p:sp>
      <p:sp>
        <p:nvSpPr>
          <p:cNvPr id="195" name="Google Shape;195;g166003145b5_0_190"/>
          <p:cNvSpPr txBox="1">
            <a:spLocks noGrp="1"/>
          </p:cNvSpPr>
          <p:nvPr>
            <p:ph type="body" idx="1"/>
          </p:nvPr>
        </p:nvSpPr>
        <p:spPr>
          <a:xfrm>
            <a:off x="457200" y="1600200"/>
            <a:ext cx="8633400" cy="4526100"/>
          </a:xfrm>
          <a:prstGeom prst="rect">
            <a:avLst/>
          </a:prstGeom>
          <a:noFill/>
          <a:ln>
            <a:noFill/>
          </a:ln>
        </p:spPr>
        <p:txBody>
          <a:bodyPr spcFirstLastPara="1" wrap="square" lIns="91425" tIns="45700" rIns="91425" bIns="45700" anchor="t" anchorCtr="0">
            <a:normAutofit fontScale="85000" lnSpcReduction="20000"/>
          </a:bodyPr>
          <a:lstStyle/>
          <a:p>
            <a:pPr marL="457200" lvl="0" indent="-317182" algn="l" rtl="0">
              <a:lnSpc>
                <a:spcPct val="115000"/>
              </a:lnSpc>
              <a:spcBef>
                <a:spcPts val="0"/>
              </a:spcBef>
              <a:spcAft>
                <a:spcPts val="0"/>
              </a:spcAft>
              <a:buSzPct val="100000"/>
              <a:buChar char="•"/>
            </a:pPr>
            <a:r>
              <a:rPr lang="en-US" sz="1800" b="1" dirty="0"/>
              <a:t>Privacy: </a:t>
            </a:r>
            <a:r>
              <a:rPr lang="en-US" sz="1800" dirty="0"/>
              <a:t>Members providing their membership information for Lodge records did this with the</a:t>
            </a:r>
            <a:endParaRPr sz="1800" dirty="0"/>
          </a:p>
          <a:p>
            <a:pPr marL="0" lvl="0" indent="457200" algn="l" rtl="0">
              <a:lnSpc>
                <a:spcPct val="115000"/>
              </a:lnSpc>
              <a:spcBef>
                <a:spcPts val="0"/>
              </a:spcBef>
              <a:spcAft>
                <a:spcPts val="0"/>
              </a:spcAft>
              <a:buClr>
                <a:schemeClr val="dk1"/>
              </a:buClr>
              <a:buSzPct val="61111"/>
              <a:buFont typeface="Arial"/>
              <a:buNone/>
            </a:pPr>
            <a:r>
              <a:rPr lang="en-US" sz="1800" dirty="0"/>
              <a:t>intent that the information will be used for OA/BSA purposes only. Under no circumstances</a:t>
            </a:r>
            <a:endParaRPr sz="1800" dirty="0"/>
          </a:p>
          <a:p>
            <a:pPr marL="0" lvl="0" indent="457200" algn="l" rtl="0">
              <a:lnSpc>
                <a:spcPct val="115000"/>
              </a:lnSpc>
              <a:spcBef>
                <a:spcPts val="0"/>
              </a:spcBef>
              <a:spcAft>
                <a:spcPts val="0"/>
              </a:spcAft>
              <a:buClr>
                <a:schemeClr val="dk1"/>
              </a:buClr>
              <a:buSzPct val="61111"/>
              <a:buFont typeface="Arial"/>
              <a:buNone/>
            </a:pPr>
            <a:r>
              <a:rPr lang="en-US" sz="1800" dirty="0"/>
              <a:t>should any personal information be shared with anybody outside of the OA/BSA program or for</a:t>
            </a:r>
            <a:endParaRPr sz="1800" dirty="0"/>
          </a:p>
          <a:p>
            <a:pPr marL="0" lvl="0" indent="457200" algn="l" rtl="0">
              <a:lnSpc>
                <a:spcPct val="115000"/>
              </a:lnSpc>
              <a:spcBef>
                <a:spcPts val="0"/>
              </a:spcBef>
              <a:spcAft>
                <a:spcPts val="0"/>
              </a:spcAft>
              <a:buClr>
                <a:schemeClr val="dk1"/>
              </a:buClr>
              <a:buSzPct val="61111"/>
              <a:buFont typeface="Arial"/>
              <a:buNone/>
            </a:pPr>
            <a:r>
              <a:rPr lang="en-US" sz="1800" dirty="0"/>
              <a:t>any purpose other than that of the OA/BSA. All data exports and reports should not be distributed</a:t>
            </a:r>
            <a:endParaRPr sz="1800" dirty="0"/>
          </a:p>
          <a:p>
            <a:pPr marL="0" lvl="0" indent="457200" algn="l" rtl="0">
              <a:lnSpc>
                <a:spcPct val="115000"/>
              </a:lnSpc>
              <a:spcBef>
                <a:spcPts val="0"/>
              </a:spcBef>
              <a:spcAft>
                <a:spcPts val="0"/>
              </a:spcAft>
              <a:buClr>
                <a:schemeClr val="dk1"/>
              </a:buClr>
              <a:buSzPct val="61111"/>
              <a:buFont typeface="Arial"/>
              <a:buNone/>
            </a:pPr>
            <a:r>
              <a:rPr lang="en-US" sz="1800" dirty="0"/>
              <a:t>to anyone who is not currently registered as a Lodge Officer, Lodge Adviser, Chapter Officer, or</a:t>
            </a:r>
            <a:endParaRPr sz="1800" dirty="0"/>
          </a:p>
          <a:p>
            <a:pPr marL="0" lvl="0" indent="457200" algn="l" rtl="0">
              <a:lnSpc>
                <a:spcPct val="115000"/>
              </a:lnSpc>
              <a:spcBef>
                <a:spcPts val="0"/>
              </a:spcBef>
              <a:spcAft>
                <a:spcPts val="0"/>
              </a:spcAft>
              <a:buClr>
                <a:schemeClr val="dk1"/>
              </a:buClr>
              <a:buSzPct val="61111"/>
              <a:buFont typeface="Arial"/>
              <a:buNone/>
            </a:pPr>
            <a:r>
              <a:rPr lang="en-US" sz="1800" dirty="0"/>
              <a:t>Chapter Adviser. Others requesting information should make the request though the Lodge Staff</a:t>
            </a:r>
            <a:endParaRPr sz="1800" dirty="0"/>
          </a:p>
          <a:p>
            <a:pPr marL="0" lvl="0" indent="457200" algn="l" rtl="0">
              <a:lnSpc>
                <a:spcPct val="115000"/>
              </a:lnSpc>
              <a:spcBef>
                <a:spcPts val="0"/>
              </a:spcBef>
              <a:spcAft>
                <a:spcPts val="0"/>
              </a:spcAft>
              <a:buClr>
                <a:schemeClr val="dk1"/>
              </a:buClr>
              <a:buSzPct val="61111"/>
              <a:buFont typeface="Arial"/>
              <a:buNone/>
            </a:pPr>
            <a:r>
              <a:rPr lang="en-US" sz="1800" dirty="0"/>
              <a:t>Adviser and the Council.</a:t>
            </a:r>
            <a:endParaRPr sz="1800" b="1" dirty="0"/>
          </a:p>
          <a:p>
            <a:pPr marL="0" lvl="0" indent="0" algn="l" rtl="0">
              <a:lnSpc>
                <a:spcPct val="115000"/>
              </a:lnSpc>
              <a:spcBef>
                <a:spcPts val="0"/>
              </a:spcBef>
              <a:spcAft>
                <a:spcPts val="0"/>
              </a:spcAft>
              <a:buClr>
                <a:schemeClr val="dk1"/>
              </a:buClr>
              <a:buSzPct val="61111"/>
              <a:buFont typeface="Arial"/>
              <a:buNone/>
            </a:pPr>
            <a:endParaRPr sz="1800" b="1" dirty="0"/>
          </a:p>
          <a:p>
            <a:pPr marL="457200" marR="0" lvl="0" indent="-317182" algn="l" rtl="0">
              <a:lnSpc>
                <a:spcPct val="115000"/>
              </a:lnSpc>
              <a:spcBef>
                <a:spcPts val="0"/>
              </a:spcBef>
              <a:spcAft>
                <a:spcPts val="0"/>
              </a:spcAft>
              <a:buSzPct val="100000"/>
              <a:buChar char="•"/>
            </a:pPr>
            <a:r>
              <a:rPr lang="en-US" sz="1800" b="1" dirty="0"/>
              <a:t>Transmission of Data: </a:t>
            </a:r>
            <a:r>
              <a:rPr lang="en-US" sz="1800" dirty="0"/>
              <a:t>Under no circumstances should personal information be e-mailed or</a:t>
            </a:r>
            <a:endParaRPr sz="1800" dirty="0"/>
          </a:p>
          <a:p>
            <a:pPr marL="0" marR="0" lvl="0" indent="457200" algn="l" rtl="0">
              <a:lnSpc>
                <a:spcPct val="115000"/>
              </a:lnSpc>
              <a:spcBef>
                <a:spcPts val="0"/>
              </a:spcBef>
              <a:spcAft>
                <a:spcPts val="0"/>
              </a:spcAft>
              <a:buNone/>
            </a:pPr>
            <a:r>
              <a:rPr lang="en-US" sz="1800" dirty="0"/>
              <a:t>distributed without first taking security measures (i.e. encryption if necessary). Usernames and</a:t>
            </a:r>
            <a:endParaRPr sz="1800" dirty="0"/>
          </a:p>
          <a:p>
            <a:pPr marL="0" marR="0" lvl="0" indent="457200" algn="l" rtl="0">
              <a:lnSpc>
                <a:spcPct val="115000"/>
              </a:lnSpc>
              <a:spcBef>
                <a:spcPts val="0"/>
              </a:spcBef>
              <a:spcAft>
                <a:spcPts val="0"/>
              </a:spcAft>
              <a:buNone/>
            </a:pPr>
            <a:r>
              <a:rPr lang="en-US" sz="1800" dirty="0"/>
              <a:t>passwords should never be distributed over e-mail but through other methods.</a:t>
            </a:r>
            <a:endParaRPr sz="1800" dirty="0"/>
          </a:p>
          <a:p>
            <a:pPr marL="0" lvl="0" indent="0" algn="l" rtl="0">
              <a:lnSpc>
                <a:spcPct val="115000"/>
              </a:lnSpc>
              <a:spcBef>
                <a:spcPts val="0"/>
              </a:spcBef>
              <a:spcAft>
                <a:spcPts val="0"/>
              </a:spcAft>
              <a:buClr>
                <a:schemeClr val="dk1"/>
              </a:buClr>
              <a:buSzPct val="61111"/>
              <a:buFont typeface="Arial"/>
              <a:buNone/>
            </a:pPr>
            <a:endParaRPr sz="1800" b="1" dirty="0"/>
          </a:p>
          <a:p>
            <a:pPr marL="457200" marR="0" lvl="0" indent="-317182" algn="l" rtl="0">
              <a:lnSpc>
                <a:spcPct val="115000"/>
              </a:lnSpc>
              <a:spcBef>
                <a:spcPts val="0"/>
              </a:spcBef>
              <a:spcAft>
                <a:spcPts val="0"/>
              </a:spcAft>
              <a:buSzPct val="100000"/>
              <a:buChar char="•"/>
            </a:pPr>
            <a:r>
              <a:rPr lang="en-US" sz="1800" b="1" dirty="0"/>
              <a:t>System: </a:t>
            </a:r>
            <a:r>
              <a:rPr lang="en-US" sz="1800" dirty="0"/>
              <a:t>Users should use a secure computer with all security updates installed. Users need to</a:t>
            </a:r>
            <a:endParaRPr sz="1800" dirty="0"/>
          </a:p>
          <a:p>
            <a:pPr marL="0" marR="0" lvl="0" indent="457200" algn="l" rtl="0">
              <a:lnSpc>
                <a:spcPct val="115000"/>
              </a:lnSpc>
              <a:spcBef>
                <a:spcPts val="0"/>
              </a:spcBef>
              <a:spcAft>
                <a:spcPts val="0"/>
              </a:spcAft>
              <a:buNone/>
            </a:pPr>
            <a:r>
              <a:rPr lang="en-US" sz="1800" dirty="0"/>
              <a:t>ensure that all anti-virus and firewall software are up to date and that any networks information</a:t>
            </a:r>
            <a:endParaRPr sz="1800" dirty="0"/>
          </a:p>
          <a:p>
            <a:pPr marL="0" marR="0" lvl="0" indent="457200" algn="l" rtl="0">
              <a:lnSpc>
                <a:spcPct val="115000"/>
              </a:lnSpc>
              <a:spcBef>
                <a:spcPts val="0"/>
              </a:spcBef>
              <a:spcAft>
                <a:spcPts val="0"/>
              </a:spcAft>
              <a:buNone/>
            </a:pPr>
            <a:r>
              <a:rPr lang="en-US" sz="1800" dirty="0"/>
              <a:t>may be shared on are secure.</a:t>
            </a:r>
            <a:endParaRPr sz="1800" dirty="0"/>
          </a:p>
          <a:p>
            <a:pPr marL="0" lvl="0" indent="0" algn="l" rtl="0">
              <a:lnSpc>
                <a:spcPct val="115000"/>
              </a:lnSpc>
              <a:spcBef>
                <a:spcPts val="0"/>
              </a:spcBef>
              <a:spcAft>
                <a:spcPts val="0"/>
              </a:spcAft>
              <a:buClr>
                <a:schemeClr val="dk1"/>
              </a:buClr>
              <a:buSzPct val="61111"/>
              <a:buFont typeface="Arial"/>
              <a:buNone/>
            </a:pPr>
            <a:endParaRPr sz="1800" b="1" dirty="0"/>
          </a:p>
          <a:p>
            <a:pPr marL="457200" lvl="0" indent="-317182" algn="l" rtl="0">
              <a:lnSpc>
                <a:spcPct val="115000"/>
              </a:lnSpc>
              <a:spcBef>
                <a:spcPts val="0"/>
              </a:spcBef>
              <a:spcAft>
                <a:spcPts val="0"/>
              </a:spcAft>
              <a:buSzPct val="100000"/>
              <a:buChar char="•"/>
            </a:pPr>
            <a:r>
              <a:rPr lang="en-US" sz="1800" b="1" dirty="0"/>
              <a:t>Security Measures: </a:t>
            </a:r>
            <a:r>
              <a:rPr lang="en-US" sz="1800" dirty="0"/>
              <a:t>If you feel that your account information has been compromised, please</a:t>
            </a:r>
            <a:endParaRPr sz="1800" dirty="0"/>
          </a:p>
          <a:p>
            <a:pPr marL="0" lvl="0" indent="457200" algn="l" rtl="0">
              <a:lnSpc>
                <a:spcPct val="115000"/>
              </a:lnSpc>
              <a:spcBef>
                <a:spcPts val="0"/>
              </a:spcBef>
              <a:spcAft>
                <a:spcPts val="0"/>
              </a:spcAft>
              <a:buClr>
                <a:schemeClr val="dk1"/>
              </a:buClr>
              <a:buSzPct val="61111"/>
              <a:buFont typeface="Arial"/>
              <a:buNone/>
            </a:pPr>
            <a:r>
              <a:rPr lang="en-US" sz="1800" dirty="0"/>
              <a:t>notify the Lodge Key 3 immediately so that your account can be blocked. If computer theft or</a:t>
            </a:r>
            <a:endParaRPr sz="1800" dirty="0"/>
          </a:p>
          <a:p>
            <a:pPr marL="0" lvl="0" indent="457200" algn="l" rtl="0">
              <a:lnSpc>
                <a:spcPct val="115000"/>
              </a:lnSpc>
              <a:spcBef>
                <a:spcPts val="0"/>
              </a:spcBef>
              <a:spcAft>
                <a:spcPts val="0"/>
              </a:spcAft>
              <a:buClr>
                <a:schemeClr val="dk1"/>
              </a:buClr>
              <a:buSzPct val="61111"/>
              <a:buFont typeface="Arial"/>
              <a:buNone/>
            </a:pPr>
            <a:r>
              <a:rPr lang="en-US" sz="1800" dirty="0"/>
              <a:t>knowledge of a breach of computer security occurs the Key 3 should be notified as well.</a:t>
            </a:r>
            <a:endParaRPr sz="1800" b="1" dirty="0"/>
          </a:p>
          <a:p>
            <a:pPr marL="457200" lvl="0" indent="457200" algn="l" rtl="0">
              <a:lnSpc>
                <a:spcPct val="115000"/>
              </a:lnSpc>
              <a:spcBef>
                <a:spcPts val="0"/>
              </a:spcBef>
              <a:spcAft>
                <a:spcPts val="0"/>
              </a:spcAft>
              <a:buNone/>
            </a:pPr>
            <a:endParaRPr sz="1800" b="1" dirty="0"/>
          </a:p>
          <a:p>
            <a:pPr marL="457200" lvl="0" indent="0" algn="l" rtl="0">
              <a:lnSpc>
                <a:spcPct val="100000"/>
              </a:lnSpc>
              <a:spcBef>
                <a:spcPts val="360"/>
              </a:spcBef>
              <a:spcAft>
                <a:spcPts val="0"/>
              </a:spcAft>
              <a:buNone/>
            </a:pPr>
            <a:endParaRPr sz="1800" dirty="0"/>
          </a:p>
        </p:txBody>
      </p:sp>
      <p:sp>
        <p:nvSpPr>
          <p:cNvPr id="196" name="Google Shape;196;g166003145b5_0_19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166003145b5_0_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r>
              <a:rPr lang="en-US"/>
              <a:t>OALM Access and Sign-In</a:t>
            </a:r>
            <a:endParaRPr/>
          </a:p>
        </p:txBody>
      </p:sp>
      <p:sp>
        <p:nvSpPr>
          <p:cNvPr id="203" name="Google Shape;203;g166003145b5_0_2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a:t>39</a:t>
            </a:fld>
            <a:endParaRPr/>
          </a:p>
        </p:txBody>
      </p:sp>
      <p:pic>
        <p:nvPicPr>
          <p:cNvPr id="204" name="Google Shape;204;g166003145b5_0_21"/>
          <p:cNvPicPr preferRelativeResize="0"/>
          <p:nvPr/>
        </p:nvPicPr>
        <p:blipFill>
          <a:blip r:embed="rId3">
            <a:alphaModFix/>
          </a:blip>
          <a:stretch>
            <a:fillRect/>
          </a:stretch>
        </p:blipFill>
        <p:spPr>
          <a:xfrm>
            <a:off x="2821450" y="1544900"/>
            <a:ext cx="3256776" cy="4308100"/>
          </a:xfrm>
          <a:prstGeom prst="rect">
            <a:avLst/>
          </a:prstGeom>
          <a:noFill/>
          <a:ln>
            <a:noFill/>
          </a:ln>
        </p:spPr>
      </p:pic>
      <p:sp>
        <p:nvSpPr>
          <p:cNvPr id="205" name="Google Shape;205;g166003145b5_0_21"/>
          <p:cNvSpPr/>
          <p:nvPr/>
        </p:nvSpPr>
        <p:spPr>
          <a:xfrm>
            <a:off x="3148725" y="2772650"/>
            <a:ext cx="894525" cy="206425"/>
          </a:xfrm>
          <a:prstGeom prst="flowChartProcess">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g166003145b5_0_21"/>
          <p:cNvSpPr/>
          <p:nvPr/>
        </p:nvSpPr>
        <p:spPr>
          <a:xfrm>
            <a:off x="3148725" y="3429000"/>
            <a:ext cx="894525" cy="206425"/>
          </a:xfrm>
          <a:prstGeom prst="flowChartProcess">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35C2529-9AC9-A8EE-E789-7B02A48CCF9A}"/>
              </a:ext>
            </a:extLst>
          </p:cNvPr>
          <p:cNvSpPr>
            <a:spLocks noGrp="1"/>
          </p:cNvSpPr>
          <p:nvPr>
            <p:ph type="title"/>
          </p:nvPr>
        </p:nvSpPr>
        <p:spPr/>
        <p:txBody>
          <a:bodyPr/>
          <a:lstStyle/>
          <a:p>
            <a:pPr eaLnBrk="1" hangingPunct="1"/>
            <a:r>
              <a:rPr lang="en-US" altLang="en-US" dirty="0">
                <a:latin typeface="Museo Slab 700" pitchFamily="2" charset="0"/>
                <a:cs typeface="Museo Slab 700" pitchFamily="2" charset="0"/>
              </a:rPr>
              <a:t>Elections Season</a:t>
            </a:r>
          </a:p>
        </p:txBody>
      </p:sp>
      <p:graphicFrame>
        <p:nvGraphicFramePr>
          <p:cNvPr id="3" name="Content Placeholder 2">
            <a:extLst>
              <a:ext uri="{FF2B5EF4-FFF2-40B4-BE49-F238E27FC236}">
                <a16:creationId xmlns:a16="http://schemas.microsoft.com/office/drawing/2014/main" id="{A377893B-0762-11F2-9896-9BB0B733D6F9}"/>
              </a:ext>
            </a:extLst>
          </p:cNvPr>
          <p:cNvGraphicFramePr>
            <a:graphicFrameLocks noGrp="1"/>
          </p:cNvGraphicFramePr>
          <p:nvPr>
            <p:ph idx="1"/>
            <p:extLst>
              <p:ext uri="{D42A27DB-BD31-4B8C-83A1-F6EECF244321}">
                <p14:modId xmlns:p14="http://schemas.microsoft.com/office/powerpoint/2010/main" val="31729161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166003145b5_0_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r>
              <a:rPr lang="en-US"/>
              <a:t>OALM Access and Sign-In</a:t>
            </a:r>
            <a:endParaRPr/>
          </a:p>
        </p:txBody>
      </p:sp>
      <p:sp>
        <p:nvSpPr>
          <p:cNvPr id="213" name="Google Shape;213;g166003145b5_0_2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a:t>40</a:t>
            </a:fld>
            <a:endParaRPr/>
          </a:p>
        </p:txBody>
      </p:sp>
      <p:pic>
        <p:nvPicPr>
          <p:cNvPr id="214" name="Google Shape;214;g166003145b5_0_29"/>
          <p:cNvPicPr preferRelativeResize="0"/>
          <p:nvPr/>
        </p:nvPicPr>
        <p:blipFill>
          <a:blip r:embed="rId3">
            <a:alphaModFix/>
          </a:blip>
          <a:stretch>
            <a:fillRect/>
          </a:stretch>
        </p:blipFill>
        <p:spPr>
          <a:xfrm>
            <a:off x="0" y="2035300"/>
            <a:ext cx="9144003" cy="3306050"/>
          </a:xfrm>
          <a:prstGeom prst="rect">
            <a:avLst/>
          </a:prstGeom>
          <a:noFill/>
          <a:ln>
            <a:noFill/>
          </a:ln>
        </p:spPr>
      </p:pic>
      <p:sp>
        <p:nvSpPr>
          <p:cNvPr id="215" name="Google Shape;215;g166003145b5_0_29"/>
          <p:cNvSpPr/>
          <p:nvPr/>
        </p:nvSpPr>
        <p:spPr>
          <a:xfrm>
            <a:off x="7775200" y="3721774"/>
            <a:ext cx="1299900" cy="365100"/>
          </a:xfrm>
          <a:prstGeom prst="flowChartProcess">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g166003145b5_0_29"/>
          <p:cNvSpPr/>
          <p:nvPr/>
        </p:nvSpPr>
        <p:spPr>
          <a:xfrm>
            <a:off x="151775" y="4233425"/>
            <a:ext cx="2908550" cy="977925"/>
          </a:xfrm>
          <a:prstGeom prst="flowChartProcess">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166003145b5_0_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40909"/>
              <a:buNone/>
            </a:pPr>
            <a:r>
              <a:rPr lang="en-US"/>
              <a:t>OALM Inductions</a:t>
            </a:r>
            <a:endParaRPr/>
          </a:p>
          <a:p>
            <a:pPr marL="0" lvl="0" indent="0" algn="ctr" rtl="0">
              <a:lnSpc>
                <a:spcPct val="100000"/>
              </a:lnSpc>
              <a:spcBef>
                <a:spcPts val="0"/>
              </a:spcBef>
              <a:spcAft>
                <a:spcPts val="0"/>
              </a:spcAft>
              <a:buSzPct val="40909"/>
              <a:buNone/>
            </a:pPr>
            <a:r>
              <a:rPr lang="en-US"/>
              <a:t>Homepage</a:t>
            </a:r>
            <a:endParaRPr/>
          </a:p>
        </p:txBody>
      </p:sp>
      <p:sp>
        <p:nvSpPr>
          <p:cNvPr id="223" name="Google Shape;223;g166003145b5_0_3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a:t>41</a:t>
            </a:fld>
            <a:endParaRPr/>
          </a:p>
        </p:txBody>
      </p:sp>
      <p:pic>
        <p:nvPicPr>
          <p:cNvPr id="224" name="Google Shape;224;g166003145b5_0_37"/>
          <p:cNvPicPr preferRelativeResize="0"/>
          <p:nvPr/>
        </p:nvPicPr>
        <p:blipFill>
          <a:blip r:embed="rId3">
            <a:alphaModFix/>
          </a:blip>
          <a:stretch>
            <a:fillRect/>
          </a:stretch>
        </p:blipFill>
        <p:spPr>
          <a:xfrm>
            <a:off x="0" y="1383051"/>
            <a:ext cx="2173475" cy="5474950"/>
          </a:xfrm>
          <a:prstGeom prst="rect">
            <a:avLst/>
          </a:prstGeom>
          <a:noFill/>
          <a:ln>
            <a:noFill/>
          </a:ln>
        </p:spPr>
      </p:pic>
      <p:pic>
        <p:nvPicPr>
          <p:cNvPr id="225" name="Google Shape;225;g166003145b5_0_37"/>
          <p:cNvPicPr preferRelativeResize="0"/>
          <p:nvPr/>
        </p:nvPicPr>
        <p:blipFill>
          <a:blip r:embed="rId4">
            <a:alphaModFix/>
          </a:blip>
          <a:stretch>
            <a:fillRect/>
          </a:stretch>
        </p:blipFill>
        <p:spPr>
          <a:xfrm>
            <a:off x="2173475" y="1383051"/>
            <a:ext cx="6970527" cy="3931120"/>
          </a:xfrm>
          <a:prstGeom prst="rect">
            <a:avLst/>
          </a:prstGeom>
          <a:noFill/>
          <a:ln>
            <a:noFill/>
          </a:ln>
        </p:spPr>
      </p:pic>
      <p:sp>
        <p:nvSpPr>
          <p:cNvPr id="226" name="Google Shape;226;g166003145b5_0_37"/>
          <p:cNvSpPr/>
          <p:nvPr/>
        </p:nvSpPr>
        <p:spPr>
          <a:xfrm>
            <a:off x="98225" y="3553375"/>
            <a:ext cx="1010325" cy="365100"/>
          </a:xfrm>
          <a:prstGeom prst="flowChartProcess">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g166003145b5_0_37"/>
          <p:cNvSpPr/>
          <p:nvPr/>
        </p:nvSpPr>
        <p:spPr>
          <a:xfrm>
            <a:off x="2134175" y="980500"/>
            <a:ext cx="237300" cy="365100"/>
          </a:xfrm>
          <a:prstGeom prst="downArrow">
            <a:avLst>
              <a:gd name="adj1" fmla="val 50000"/>
              <a:gd name="adj2" fmla="val 50000"/>
            </a:avLst>
          </a:prstGeom>
          <a:solidFill>
            <a:srgbClr val="6FA8DC"/>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g15bb0c36c59_0_28"/>
          <p:cNvSpPr txBox="1">
            <a:spLocks noGrp="1"/>
          </p:cNvSpPr>
          <p:nvPr>
            <p:ph type="ctrTitle"/>
          </p:nvPr>
        </p:nvSpPr>
        <p:spPr>
          <a:xfrm>
            <a:off x="685800" y="1959001"/>
            <a:ext cx="7772400" cy="147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US" dirty="0"/>
              <a:t>Live Demo</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35C2529-9AC9-A8EE-E789-7B02A48CCF9A}"/>
              </a:ext>
            </a:extLst>
          </p:cNvPr>
          <p:cNvSpPr>
            <a:spLocks noGrp="1"/>
          </p:cNvSpPr>
          <p:nvPr>
            <p:ph type="title"/>
          </p:nvPr>
        </p:nvSpPr>
        <p:spPr/>
        <p:txBody>
          <a:bodyPr/>
          <a:lstStyle/>
          <a:p>
            <a:pPr eaLnBrk="1" hangingPunct="1"/>
            <a:r>
              <a:rPr lang="en-US" altLang="en-US" dirty="0">
                <a:latin typeface="Museo Slab 700" pitchFamily="2" charset="0"/>
                <a:cs typeface="Museo Slab 700" pitchFamily="2" charset="0"/>
              </a:rPr>
              <a:t>Elections Season</a:t>
            </a:r>
          </a:p>
        </p:txBody>
      </p:sp>
      <p:graphicFrame>
        <p:nvGraphicFramePr>
          <p:cNvPr id="3" name="Content Placeholder 2">
            <a:extLst>
              <a:ext uri="{FF2B5EF4-FFF2-40B4-BE49-F238E27FC236}">
                <a16:creationId xmlns:a16="http://schemas.microsoft.com/office/drawing/2014/main" id="{A377893B-0762-11F2-9896-9BB0B733D6F9}"/>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4285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35C2529-9AC9-A8EE-E789-7B02A48CCF9A}"/>
              </a:ext>
            </a:extLst>
          </p:cNvPr>
          <p:cNvSpPr>
            <a:spLocks noGrp="1"/>
          </p:cNvSpPr>
          <p:nvPr>
            <p:ph type="title"/>
          </p:nvPr>
        </p:nvSpPr>
        <p:spPr/>
        <p:txBody>
          <a:bodyPr/>
          <a:lstStyle/>
          <a:p>
            <a:pPr eaLnBrk="1" hangingPunct="1"/>
            <a:r>
              <a:rPr lang="en-US" altLang="en-US" dirty="0">
                <a:latin typeface="Museo Slab 700" pitchFamily="2" charset="0"/>
                <a:cs typeface="Museo Slab 700" pitchFamily="2" charset="0"/>
              </a:rPr>
              <a:t>Elections Season</a:t>
            </a:r>
          </a:p>
        </p:txBody>
      </p:sp>
      <p:graphicFrame>
        <p:nvGraphicFramePr>
          <p:cNvPr id="3" name="Content Placeholder 2">
            <a:extLst>
              <a:ext uri="{FF2B5EF4-FFF2-40B4-BE49-F238E27FC236}">
                <a16:creationId xmlns:a16="http://schemas.microsoft.com/office/drawing/2014/main" id="{A377893B-0762-11F2-9896-9BB0B733D6F9}"/>
              </a:ext>
            </a:extLst>
          </p:cNvPr>
          <p:cNvGraphicFramePr>
            <a:graphicFrameLocks noGrp="1"/>
          </p:cNvGraphicFramePr>
          <p:nvPr>
            <p:ph idx="1"/>
          </p:nvPr>
        </p:nvGraphicFramePr>
        <p:xfrm>
          <a:off x="92088" y="1417638"/>
          <a:ext cx="8594712" cy="4856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2225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BACB-9390-5B50-D5D4-657E02B39748}"/>
              </a:ext>
            </a:extLst>
          </p:cNvPr>
          <p:cNvSpPr>
            <a:spLocks noGrp="1"/>
          </p:cNvSpPr>
          <p:nvPr>
            <p:ph type="title"/>
          </p:nvPr>
        </p:nvSpPr>
        <p:spPr/>
        <p:txBody>
          <a:bodyPr/>
          <a:lstStyle/>
          <a:p>
            <a:r>
              <a:rPr lang="en-US" altLang="en-US" dirty="0">
                <a:latin typeface="Museo Slab 700" pitchFamily="2" charset="0"/>
                <a:cs typeface="Museo Slab 700" pitchFamily="2" charset="0"/>
              </a:rPr>
              <a:t>Elections Season</a:t>
            </a:r>
            <a:endParaRPr lang="en-US" dirty="0"/>
          </a:p>
        </p:txBody>
      </p:sp>
      <p:grpSp>
        <p:nvGrpSpPr>
          <p:cNvPr id="4" name="Group 3">
            <a:extLst>
              <a:ext uri="{FF2B5EF4-FFF2-40B4-BE49-F238E27FC236}">
                <a16:creationId xmlns:a16="http://schemas.microsoft.com/office/drawing/2014/main" id="{1DC97BF9-45F3-A9B7-1870-48CD9F424917}"/>
              </a:ext>
            </a:extLst>
          </p:cNvPr>
          <p:cNvGrpSpPr/>
          <p:nvPr/>
        </p:nvGrpSpPr>
        <p:grpSpPr>
          <a:xfrm>
            <a:off x="539708" y="1937305"/>
            <a:ext cx="1949095" cy="1078546"/>
            <a:chOff x="165013" y="426014"/>
            <a:chExt cx="1949095" cy="1078546"/>
          </a:xfrm>
        </p:grpSpPr>
        <p:sp>
          <p:nvSpPr>
            <p:cNvPr id="26" name="Rectangle: Rounded Corners 25">
              <a:extLst>
                <a:ext uri="{FF2B5EF4-FFF2-40B4-BE49-F238E27FC236}">
                  <a16:creationId xmlns:a16="http://schemas.microsoft.com/office/drawing/2014/main" id="{082B3820-5F0F-1B15-6647-DFBD995D1840}"/>
                </a:ext>
              </a:extLst>
            </p:cNvPr>
            <p:cNvSpPr/>
            <p:nvPr/>
          </p:nvSpPr>
          <p:spPr>
            <a:xfrm>
              <a:off x="165013" y="426014"/>
              <a:ext cx="1949095" cy="107854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Rectangle: Rounded Corners 4">
              <a:extLst>
                <a:ext uri="{FF2B5EF4-FFF2-40B4-BE49-F238E27FC236}">
                  <a16:creationId xmlns:a16="http://schemas.microsoft.com/office/drawing/2014/main" id="{6ED576EE-E309-DBB1-1E8B-37F06E8C084B}"/>
                </a:ext>
              </a:extLst>
            </p:cNvPr>
            <p:cNvSpPr txBox="1"/>
            <p:nvPr/>
          </p:nvSpPr>
          <p:spPr>
            <a:xfrm>
              <a:off x="165013" y="426014"/>
              <a:ext cx="1949095" cy="7190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60960" numCol="1" spcCol="1270" anchor="t" anchorCtr="0">
              <a:noAutofit/>
            </a:bodyPr>
            <a:lstStyle/>
            <a:p>
              <a:pPr marL="0" lvl="0" indent="0" algn="ctr" defTabSz="711200">
                <a:lnSpc>
                  <a:spcPct val="90000"/>
                </a:lnSpc>
                <a:spcBef>
                  <a:spcPct val="0"/>
                </a:spcBef>
                <a:spcAft>
                  <a:spcPct val="35000"/>
                </a:spcAft>
                <a:buNone/>
              </a:pPr>
              <a:r>
                <a:rPr lang="en-US" sz="1600" kern="1200" dirty="0"/>
                <a:t>Adult Nominations Committee Formed</a:t>
              </a:r>
            </a:p>
          </p:txBody>
        </p:sp>
      </p:grpSp>
      <p:grpSp>
        <p:nvGrpSpPr>
          <p:cNvPr id="5" name="Group 4">
            <a:extLst>
              <a:ext uri="{FF2B5EF4-FFF2-40B4-BE49-F238E27FC236}">
                <a16:creationId xmlns:a16="http://schemas.microsoft.com/office/drawing/2014/main" id="{9A28577A-9422-327A-4C42-197952956245}"/>
              </a:ext>
            </a:extLst>
          </p:cNvPr>
          <p:cNvGrpSpPr/>
          <p:nvPr/>
        </p:nvGrpSpPr>
        <p:grpSpPr>
          <a:xfrm>
            <a:off x="811059" y="2832925"/>
            <a:ext cx="2490751" cy="1566033"/>
            <a:chOff x="436364" y="1321634"/>
            <a:chExt cx="2490751" cy="1566033"/>
          </a:xfrm>
        </p:grpSpPr>
        <p:sp>
          <p:nvSpPr>
            <p:cNvPr id="24" name="Rectangle: Rounded Corners 23">
              <a:extLst>
                <a:ext uri="{FF2B5EF4-FFF2-40B4-BE49-F238E27FC236}">
                  <a16:creationId xmlns:a16="http://schemas.microsoft.com/office/drawing/2014/main" id="{9FEDAA0D-4B68-63E7-E625-F024444CE4E3}"/>
                </a:ext>
              </a:extLst>
            </p:cNvPr>
            <p:cNvSpPr/>
            <p:nvPr/>
          </p:nvSpPr>
          <p:spPr>
            <a:xfrm>
              <a:off x="436364" y="1321634"/>
              <a:ext cx="2490751" cy="156603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ectangle: Rounded Corners 6">
              <a:extLst>
                <a:ext uri="{FF2B5EF4-FFF2-40B4-BE49-F238E27FC236}">
                  <a16:creationId xmlns:a16="http://schemas.microsoft.com/office/drawing/2014/main" id="{798F2880-60F8-5E2D-6CD8-D7F8361227D0}"/>
                </a:ext>
              </a:extLst>
            </p:cNvPr>
            <p:cNvSpPr txBox="1"/>
            <p:nvPr/>
          </p:nvSpPr>
          <p:spPr>
            <a:xfrm>
              <a:off x="482232" y="1367502"/>
              <a:ext cx="2399015" cy="14742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The chapter advisers will form a committee with the district committee camping chair, district executive and any other appointed members</a:t>
              </a:r>
            </a:p>
          </p:txBody>
        </p:sp>
      </p:grpSp>
      <p:grpSp>
        <p:nvGrpSpPr>
          <p:cNvPr id="6" name="Group 5">
            <a:extLst>
              <a:ext uri="{FF2B5EF4-FFF2-40B4-BE49-F238E27FC236}">
                <a16:creationId xmlns:a16="http://schemas.microsoft.com/office/drawing/2014/main" id="{281BF157-04E6-F629-F622-7796976F5DFE}"/>
              </a:ext>
            </a:extLst>
          </p:cNvPr>
          <p:cNvGrpSpPr/>
          <p:nvPr/>
        </p:nvGrpSpPr>
        <p:grpSpPr>
          <a:xfrm>
            <a:off x="2754232" y="2219291"/>
            <a:ext cx="604412" cy="420586"/>
            <a:chOff x="2379537" y="708000"/>
            <a:chExt cx="604412" cy="420586"/>
          </a:xfrm>
        </p:grpSpPr>
        <p:sp>
          <p:nvSpPr>
            <p:cNvPr id="22" name="Arrow: Right 21">
              <a:extLst>
                <a:ext uri="{FF2B5EF4-FFF2-40B4-BE49-F238E27FC236}">
                  <a16:creationId xmlns:a16="http://schemas.microsoft.com/office/drawing/2014/main" id="{0F9FC1DD-C3FD-C85A-29BA-2352BDED908B}"/>
                </a:ext>
              </a:extLst>
            </p:cNvPr>
            <p:cNvSpPr/>
            <p:nvPr/>
          </p:nvSpPr>
          <p:spPr>
            <a:xfrm rot="21506829">
              <a:off x="2379537" y="708000"/>
              <a:ext cx="604412" cy="420586"/>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3" name="Arrow: Right 8">
              <a:extLst>
                <a:ext uri="{FF2B5EF4-FFF2-40B4-BE49-F238E27FC236}">
                  <a16:creationId xmlns:a16="http://schemas.microsoft.com/office/drawing/2014/main" id="{F0F9F24A-AC45-6B3F-92F7-EEE3C857ADAA}"/>
                </a:ext>
              </a:extLst>
            </p:cNvPr>
            <p:cNvSpPr txBox="1"/>
            <p:nvPr/>
          </p:nvSpPr>
          <p:spPr>
            <a:xfrm rot="21506829">
              <a:off x="2379560" y="793827"/>
              <a:ext cx="478236" cy="2523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p:txBody>
        </p:sp>
      </p:grpSp>
      <p:grpSp>
        <p:nvGrpSpPr>
          <p:cNvPr id="7" name="Group 6">
            <a:extLst>
              <a:ext uri="{FF2B5EF4-FFF2-40B4-BE49-F238E27FC236}">
                <a16:creationId xmlns:a16="http://schemas.microsoft.com/office/drawing/2014/main" id="{27CB6FA9-4CF2-DC27-D68C-74B26359A236}"/>
              </a:ext>
            </a:extLst>
          </p:cNvPr>
          <p:cNvGrpSpPr/>
          <p:nvPr/>
        </p:nvGrpSpPr>
        <p:grpSpPr>
          <a:xfrm>
            <a:off x="3633191" y="1937495"/>
            <a:ext cx="1949095" cy="1143000"/>
            <a:chOff x="3254090" y="138487"/>
            <a:chExt cx="2094527" cy="1683988"/>
          </a:xfrm>
        </p:grpSpPr>
        <p:sp>
          <p:nvSpPr>
            <p:cNvPr id="20" name="Rectangle: Rounded Corners 19">
              <a:extLst>
                <a:ext uri="{FF2B5EF4-FFF2-40B4-BE49-F238E27FC236}">
                  <a16:creationId xmlns:a16="http://schemas.microsoft.com/office/drawing/2014/main" id="{EB4E0B82-4FA0-6376-99E3-FC8AF8B02B56}"/>
                </a:ext>
              </a:extLst>
            </p:cNvPr>
            <p:cNvSpPr/>
            <p:nvPr/>
          </p:nvSpPr>
          <p:spPr>
            <a:xfrm>
              <a:off x="3254090" y="138487"/>
              <a:ext cx="2094527" cy="168398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ectangle: Rounded Corners 10">
              <a:extLst>
                <a:ext uri="{FF2B5EF4-FFF2-40B4-BE49-F238E27FC236}">
                  <a16:creationId xmlns:a16="http://schemas.microsoft.com/office/drawing/2014/main" id="{A319A3F4-2C95-5177-5183-4DEA8180A9E9}"/>
                </a:ext>
              </a:extLst>
            </p:cNvPr>
            <p:cNvSpPr txBox="1"/>
            <p:nvPr/>
          </p:nvSpPr>
          <p:spPr>
            <a:xfrm>
              <a:off x="3254090" y="138487"/>
              <a:ext cx="2094527" cy="11226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60960" numCol="1" spcCol="1270" anchor="t" anchorCtr="0">
              <a:noAutofit/>
            </a:bodyPr>
            <a:lstStyle/>
            <a:p>
              <a:pPr marL="0" lvl="0" indent="0" algn="ctr" defTabSz="711200">
                <a:lnSpc>
                  <a:spcPct val="90000"/>
                </a:lnSpc>
                <a:spcBef>
                  <a:spcPct val="0"/>
                </a:spcBef>
                <a:spcAft>
                  <a:spcPct val="35000"/>
                </a:spcAft>
                <a:buNone/>
              </a:pPr>
              <a:r>
                <a:rPr lang="en-US" sz="1600" kern="1200" dirty="0"/>
                <a:t>Units Submit Adult Nominations</a:t>
              </a:r>
            </a:p>
          </p:txBody>
        </p:sp>
      </p:grpSp>
      <p:grpSp>
        <p:nvGrpSpPr>
          <p:cNvPr id="8" name="Group 7">
            <a:extLst>
              <a:ext uri="{FF2B5EF4-FFF2-40B4-BE49-F238E27FC236}">
                <a16:creationId xmlns:a16="http://schemas.microsoft.com/office/drawing/2014/main" id="{F7315CF3-A77B-BF1D-C867-2097D95071E7}"/>
              </a:ext>
            </a:extLst>
          </p:cNvPr>
          <p:cNvGrpSpPr/>
          <p:nvPr/>
        </p:nvGrpSpPr>
        <p:grpSpPr>
          <a:xfrm>
            <a:off x="4064147" y="2878793"/>
            <a:ext cx="1977540" cy="2668040"/>
            <a:chOff x="3703493" y="1533480"/>
            <a:chExt cx="1977540" cy="2668040"/>
          </a:xfrm>
        </p:grpSpPr>
        <p:sp>
          <p:nvSpPr>
            <p:cNvPr id="18" name="Rectangle: Rounded Corners 17">
              <a:extLst>
                <a:ext uri="{FF2B5EF4-FFF2-40B4-BE49-F238E27FC236}">
                  <a16:creationId xmlns:a16="http://schemas.microsoft.com/office/drawing/2014/main" id="{C86FECF0-C232-DA39-150D-CEC402C172C1}"/>
                </a:ext>
              </a:extLst>
            </p:cNvPr>
            <p:cNvSpPr/>
            <p:nvPr/>
          </p:nvSpPr>
          <p:spPr>
            <a:xfrm>
              <a:off x="3703493" y="1533480"/>
              <a:ext cx="1928672" cy="2512280"/>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Rectangle: Rounded Corners 12">
              <a:extLst>
                <a:ext uri="{FF2B5EF4-FFF2-40B4-BE49-F238E27FC236}">
                  <a16:creationId xmlns:a16="http://schemas.microsoft.com/office/drawing/2014/main" id="{9BA3D031-8A6D-0CDB-75AF-90FE368DD145}"/>
                </a:ext>
              </a:extLst>
            </p:cNvPr>
            <p:cNvSpPr txBox="1"/>
            <p:nvPr/>
          </p:nvSpPr>
          <p:spPr>
            <a:xfrm>
              <a:off x="3755443" y="1637382"/>
              <a:ext cx="1925590" cy="25641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Units will nominate adult leaders into the OA based on the instructions received in thei</a:t>
              </a:r>
              <a:r>
                <a:rPr lang="en-US" sz="1400" dirty="0"/>
                <a:t>r recap message</a:t>
              </a:r>
              <a:r>
                <a:rPr lang="en-US" sz="1400" kern="1200" dirty="0"/>
                <a:t>. </a:t>
              </a:r>
            </a:p>
            <a:p>
              <a:pPr marL="114300" lvl="1" indent="-114300" algn="l" defTabSz="622300">
                <a:lnSpc>
                  <a:spcPct val="90000"/>
                </a:lnSpc>
                <a:spcBef>
                  <a:spcPct val="0"/>
                </a:spcBef>
                <a:spcAft>
                  <a:spcPct val="15000"/>
                </a:spcAft>
                <a:buChar char="•"/>
              </a:pPr>
              <a:r>
                <a:rPr lang="en-US" sz="1400" kern="1200" dirty="0"/>
                <a:t>The district selections committee selects adult candidates based on the national and lodge guidelines</a:t>
              </a:r>
            </a:p>
          </p:txBody>
        </p:sp>
      </p:grpSp>
      <p:grpSp>
        <p:nvGrpSpPr>
          <p:cNvPr id="9" name="Group 8">
            <a:extLst>
              <a:ext uri="{FF2B5EF4-FFF2-40B4-BE49-F238E27FC236}">
                <a16:creationId xmlns:a16="http://schemas.microsoft.com/office/drawing/2014/main" id="{A3A24220-888F-9A4E-0C28-FC2EF065A976}"/>
              </a:ext>
            </a:extLst>
          </p:cNvPr>
          <p:cNvGrpSpPr/>
          <p:nvPr/>
        </p:nvGrpSpPr>
        <p:grpSpPr>
          <a:xfrm>
            <a:off x="5956933" y="1975894"/>
            <a:ext cx="495411" cy="420586"/>
            <a:chOff x="5582238" y="464603"/>
            <a:chExt cx="495411" cy="420586"/>
          </a:xfrm>
        </p:grpSpPr>
        <p:sp>
          <p:nvSpPr>
            <p:cNvPr id="16" name="Arrow: Right 15">
              <a:extLst>
                <a:ext uri="{FF2B5EF4-FFF2-40B4-BE49-F238E27FC236}">
                  <a16:creationId xmlns:a16="http://schemas.microsoft.com/office/drawing/2014/main" id="{7CA64A85-2CA0-E4A4-8FB3-7FB872084F8A}"/>
                </a:ext>
              </a:extLst>
            </p:cNvPr>
            <p:cNvSpPr/>
            <p:nvPr/>
          </p:nvSpPr>
          <p:spPr>
            <a:xfrm rot="21543959">
              <a:off x="5582238" y="464603"/>
              <a:ext cx="495411" cy="420586"/>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7" name="Arrow: Right 14">
              <a:extLst>
                <a:ext uri="{FF2B5EF4-FFF2-40B4-BE49-F238E27FC236}">
                  <a16:creationId xmlns:a16="http://schemas.microsoft.com/office/drawing/2014/main" id="{65615BF2-96DC-9633-1175-ADDF85DCD542}"/>
                </a:ext>
              </a:extLst>
            </p:cNvPr>
            <p:cNvSpPr txBox="1"/>
            <p:nvPr/>
          </p:nvSpPr>
          <p:spPr>
            <a:xfrm rot="21543959">
              <a:off x="5582246" y="549748"/>
              <a:ext cx="369235" cy="2523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p:txBody>
        </p:sp>
      </p:grpSp>
      <p:grpSp>
        <p:nvGrpSpPr>
          <p:cNvPr id="10" name="Group 9">
            <a:extLst>
              <a:ext uri="{FF2B5EF4-FFF2-40B4-BE49-F238E27FC236}">
                <a16:creationId xmlns:a16="http://schemas.microsoft.com/office/drawing/2014/main" id="{35F4CAB2-9281-A7C0-6729-7B4148543A8E}"/>
              </a:ext>
            </a:extLst>
          </p:cNvPr>
          <p:cNvGrpSpPr/>
          <p:nvPr/>
        </p:nvGrpSpPr>
        <p:grpSpPr>
          <a:xfrm>
            <a:off x="6657926" y="1889064"/>
            <a:ext cx="1689298" cy="827886"/>
            <a:chOff x="6283231" y="377773"/>
            <a:chExt cx="1689298" cy="827886"/>
          </a:xfrm>
        </p:grpSpPr>
        <p:sp>
          <p:nvSpPr>
            <p:cNvPr id="14" name="Rectangle: Rounded Corners 13">
              <a:extLst>
                <a:ext uri="{FF2B5EF4-FFF2-40B4-BE49-F238E27FC236}">
                  <a16:creationId xmlns:a16="http://schemas.microsoft.com/office/drawing/2014/main" id="{A315EA64-A6E0-B999-53D8-BBA03ADEE75F}"/>
                </a:ext>
              </a:extLst>
            </p:cNvPr>
            <p:cNvSpPr/>
            <p:nvPr/>
          </p:nvSpPr>
          <p:spPr>
            <a:xfrm>
              <a:off x="6283231" y="377773"/>
              <a:ext cx="1689298" cy="82788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angle: Rounded Corners 16">
              <a:extLst>
                <a:ext uri="{FF2B5EF4-FFF2-40B4-BE49-F238E27FC236}">
                  <a16:creationId xmlns:a16="http://schemas.microsoft.com/office/drawing/2014/main" id="{5265D083-F1FA-5147-B543-E4A975603B4E}"/>
                </a:ext>
              </a:extLst>
            </p:cNvPr>
            <p:cNvSpPr txBox="1"/>
            <p:nvPr/>
          </p:nvSpPr>
          <p:spPr>
            <a:xfrm>
              <a:off x="6283231" y="377773"/>
              <a:ext cx="1689298" cy="5519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60960" numCol="1" spcCol="1270" anchor="t" anchorCtr="0">
              <a:noAutofit/>
            </a:bodyPr>
            <a:lstStyle/>
            <a:p>
              <a:pPr marL="0" lvl="0" indent="0" algn="ctr" defTabSz="711200">
                <a:lnSpc>
                  <a:spcPct val="90000"/>
                </a:lnSpc>
                <a:spcBef>
                  <a:spcPct val="0"/>
                </a:spcBef>
                <a:spcAft>
                  <a:spcPct val="35000"/>
                </a:spcAft>
                <a:buNone/>
              </a:pPr>
              <a:r>
                <a:rPr lang="en-US" sz="1600" kern="1200" dirty="0"/>
                <a:t>Lodge Approval</a:t>
              </a:r>
            </a:p>
          </p:txBody>
        </p:sp>
      </p:grpSp>
      <p:grpSp>
        <p:nvGrpSpPr>
          <p:cNvPr id="11" name="Group 10">
            <a:extLst>
              <a:ext uri="{FF2B5EF4-FFF2-40B4-BE49-F238E27FC236}">
                <a16:creationId xmlns:a16="http://schemas.microsoft.com/office/drawing/2014/main" id="{0D3B0EB7-5D7C-73F4-0C73-31991002B28B}"/>
              </a:ext>
            </a:extLst>
          </p:cNvPr>
          <p:cNvGrpSpPr/>
          <p:nvPr/>
        </p:nvGrpSpPr>
        <p:grpSpPr>
          <a:xfrm>
            <a:off x="7117327" y="2324103"/>
            <a:ext cx="1925590" cy="3621660"/>
            <a:chOff x="6561127" y="1044329"/>
            <a:chExt cx="1668469" cy="2564139"/>
          </a:xfrm>
        </p:grpSpPr>
        <p:sp>
          <p:nvSpPr>
            <p:cNvPr id="12" name="Rectangle: Rounded Corners 11">
              <a:extLst>
                <a:ext uri="{FF2B5EF4-FFF2-40B4-BE49-F238E27FC236}">
                  <a16:creationId xmlns:a16="http://schemas.microsoft.com/office/drawing/2014/main" id="{2BD36CAA-0AD6-1230-21E2-8C160B6E44F2}"/>
                </a:ext>
              </a:extLst>
            </p:cNvPr>
            <p:cNvSpPr/>
            <p:nvPr/>
          </p:nvSpPr>
          <p:spPr>
            <a:xfrm>
              <a:off x="6561127" y="1044329"/>
              <a:ext cx="1668469" cy="2564139"/>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Rectangle: Rounded Corners 18">
              <a:extLst>
                <a:ext uri="{FF2B5EF4-FFF2-40B4-BE49-F238E27FC236}">
                  <a16:creationId xmlns:a16="http://schemas.microsoft.com/office/drawing/2014/main" id="{1DFD08D1-2DA2-78CA-A25C-2D80142B4525}"/>
                </a:ext>
              </a:extLst>
            </p:cNvPr>
            <p:cNvSpPr txBox="1"/>
            <p:nvPr/>
          </p:nvSpPr>
          <p:spPr>
            <a:xfrm>
              <a:off x="6632036" y="1050194"/>
              <a:ext cx="1570733" cy="246640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The district selections committee will submit all selected candidates to the lodge nominations committee for processing. </a:t>
              </a:r>
            </a:p>
            <a:p>
              <a:pPr marL="114300" lvl="1" indent="-114300" algn="l" defTabSz="622300">
                <a:lnSpc>
                  <a:spcPct val="90000"/>
                </a:lnSpc>
                <a:spcBef>
                  <a:spcPct val="0"/>
                </a:spcBef>
                <a:spcAft>
                  <a:spcPct val="15000"/>
                </a:spcAft>
                <a:buChar char="•"/>
              </a:pPr>
              <a:r>
                <a:rPr lang="en-US" sz="1400" dirty="0"/>
                <a:t>The lodge committee will select all districts &amp; council nominated adults</a:t>
              </a:r>
            </a:p>
            <a:p>
              <a:pPr marL="114300" lvl="1" indent="-114300" algn="l" defTabSz="622300">
                <a:lnSpc>
                  <a:spcPct val="90000"/>
                </a:lnSpc>
                <a:spcBef>
                  <a:spcPct val="0"/>
                </a:spcBef>
                <a:spcAft>
                  <a:spcPct val="15000"/>
                </a:spcAft>
                <a:buChar char="•"/>
              </a:pPr>
              <a:r>
                <a:rPr lang="en-US" sz="1400" kern="1200" dirty="0"/>
                <a:t>Announcements will be sent out to members through the lodge or chapter</a:t>
              </a:r>
            </a:p>
          </p:txBody>
        </p:sp>
      </p:grpSp>
    </p:spTree>
    <p:extLst>
      <p:ext uri="{BB962C8B-B14F-4D97-AF65-F5344CB8AC3E}">
        <p14:creationId xmlns:p14="http://schemas.microsoft.com/office/powerpoint/2010/main" val="2129873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35C2529-9AC9-A8EE-E789-7B02A48CCF9A}"/>
              </a:ext>
            </a:extLst>
          </p:cNvPr>
          <p:cNvSpPr>
            <a:spLocks noGrp="1"/>
          </p:cNvSpPr>
          <p:nvPr>
            <p:ph type="title"/>
          </p:nvPr>
        </p:nvSpPr>
        <p:spPr/>
        <p:txBody>
          <a:bodyPr/>
          <a:lstStyle/>
          <a:p>
            <a:pPr eaLnBrk="1" hangingPunct="1"/>
            <a:r>
              <a:rPr lang="en-US" altLang="en-US" dirty="0">
                <a:latin typeface="Museo Slab 700" pitchFamily="2" charset="0"/>
                <a:cs typeface="Museo Slab 700" pitchFamily="2" charset="0"/>
              </a:rPr>
              <a:t>Elections Season</a:t>
            </a:r>
          </a:p>
        </p:txBody>
      </p:sp>
      <p:graphicFrame>
        <p:nvGraphicFramePr>
          <p:cNvPr id="3" name="Content Placeholder 2">
            <a:extLst>
              <a:ext uri="{FF2B5EF4-FFF2-40B4-BE49-F238E27FC236}">
                <a16:creationId xmlns:a16="http://schemas.microsoft.com/office/drawing/2014/main" id="{A377893B-0762-11F2-9896-9BB0B733D6F9}"/>
              </a:ext>
            </a:extLst>
          </p:cNvPr>
          <p:cNvGraphicFramePr>
            <a:graphicFrameLocks noGrp="1"/>
          </p:cNvGraphicFramePr>
          <p:nvPr>
            <p:ph idx="1"/>
            <p:extLst>
              <p:ext uri="{D42A27DB-BD31-4B8C-83A1-F6EECF244321}">
                <p14:modId xmlns:p14="http://schemas.microsoft.com/office/powerpoint/2010/main" val="32044617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8335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166003145b5_0_133"/>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Youth Eligibility</a:t>
            </a:r>
            <a:r>
              <a:rPr lang="en-US" sz="3200" dirty="0">
                <a:solidFill>
                  <a:schemeClr val="dk1"/>
                </a:solidFill>
              </a:rPr>
              <a:t> </a:t>
            </a:r>
            <a:r>
              <a:rPr lang="en-US" dirty="0"/>
              <a:t>Requirements</a:t>
            </a:r>
            <a:endParaRPr dirty="0"/>
          </a:p>
        </p:txBody>
      </p:sp>
      <p:sp>
        <p:nvSpPr>
          <p:cNvPr id="117" name="Google Shape;117;g166003145b5_0_133"/>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a:bodyPr>
          <a:lstStyle/>
          <a:p>
            <a:pPr marL="457200" lvl="0" indent="-349250" algn="l" rtl="0">
              <a:spcBef>
                <a:spcPts val="360"/>
              </a:spcBef>
              <a:spcAft>
                <a:spcPts val="0"/>
              </a:spcAft>
              <a:buSzPts val="1900"/>
              <a:buChar char="•"/>
            </a:pPr>
            <a:endParaRPr lang="en-US" sz="1600" b="1" dirty="0"/>
          </a:p>
          <a:p>
            <a:pPr marL="457200" lvl="0" indent="-349250" algn="l" rtl="0">
              <a:spcBef>
                <a:spcPts val="360"/>
              </a:spcBef>
              <a:spcAft>
                <a:spcPts val="0"/>
              </a:spcAft>
              <a:buSzPts val="1900"/>
              <a:buChar char="•"/>
            </a:pPr>
            <a:r>
              <a:rPr lang="en-US" sz="1600" b="1" dirty="0"/>
              <a:t>Unit Leader Approval: </a:t>
            </a:r>
            <a:r>
              <a:rPr lang="en-US" sz="1600" dirty="0"/>
              <a:t>The unit leader must certify his Scout spirit (i.e., his adherence to the Scout Oath and Law and active participation in unit activities). The unit leader must also certify that the nominee meets all specified requirements at the time of this annual election.</a:t>
            </a:r>
          </a:p>
          <a:p>
            <a:pPr marL="457200" lvl="0" indent="-349250" algn="l" rtl="0">
              <a:spcBef>
                <a:spcPts val="360"/>
              </a:spcBef>
              <a:spcAft>
                <a:spcPts val="0"/>
              </a:spcAft>
              <a:buSzPts val="1900"/>
              <a:buChar char="•"/>
            </a:pPr>
            <a:r>
              <a:rPr lang="en-US" sz="1600" b="1" dirty="0"/>
              <a:t>Be registered in the Scouts BSA </a:t>
            </a:r>
            <a:r>
              <a:rPr lang="en-US" sz="1600" dirty="0"/>
              <a:t>and hold one of the following ranks corresponding to the type of unit in which they are being considered for election: Scouts BSA First Class, Venturing Discovery Award, or Sea Scout Ordinary, or higher.</a:t>
            </a:r>
            <a:endParaRPr sz="1600" dirty="0"/>
          </a:p>
          <a:p>
            <a:pPr marL="457200" lvl="0" indent="-349250" algn="l" rtl="0">
              <a:spcBef>
                <a:spcPts val="360"/>
              </a:spcBef>
              <a:spcAft>
                <a:spcPts val="0"/>
              </a:spcAft>
              <a:buSzPts val="1900"/>
              <a:buChar char="•"/>
            </a:pPr>
            <a:r>
              <a:rPr lang="en-US" sz="1600" b="1" dirty="0"/>
              <a:t>Nights of Camping:</a:t>
            </a:r>
            <a:r>
              <a:rPr lang="en-US" sz="1600" dirty="0"/>
              <a:t> 15 nights within the last two years, with 5 of them being associated with long-term camping. Camping approved and under the auspices and standards</a:t>
            </a:r>
            <a:endParaRPr sz="1600" dirty="0"/>
          </a:p>
        </p:txBody>
      </p:sp>
      <p:sp>
        <p:nvSpPr>
          <p:cNvPr id="118" name="Google Shape;118;g166003145b5_0_133"/>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2719</Words>
  <Application>Microsoft Office PowerPoint</Application>
  <PresentationFormat>On-screen Show (4:3)</PresentationFormat>
  <Paragraphs>255</Paragraphs>
  <Slides>42</Slides>
  <Notes>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9" baseType="lpstr">
      <vt:lpstr>Arial</vt:lpstr>
      <vt:lpstr>Calibri</vt:lpstr>
      <vt:lpstr>Museo Sans 300</vt:lpstr>
      <vt:lpstr>Museo Slab 300</vt:lpstr>
      <vt:lpstr>Museo Slab 700</vt:lpstr>
      <vt:lpstr>Office Theme</vt:lpstr>
      <vt:lpstr>Acrobat Document</vt:lpstr>
      <vt:lpstr>Chapter Unit Elections Administration</vt:lpstr>
      <vt:lpstr>Objectives</vt:lpstr>
      <vt:lpstr>Agenda</vt:lpstr>
      <vt:lpstr>Elections Season</vt:lpstr>
      <vt:lpstr>Elections Season</vt:lpstr>
      <vt:lpstr>Elections Season</vt:lpstr>
      <vt:lpstr>Elections Season</vt:lpstr>
      <vt:lpstr>Elections Season</vt:lpstr>
      <vt:lpstr>Youth Eligibility Requirements</vt:lpstr>
      <vt:lpstr>Adult Eligibility Requirements</vt:lpstr>
      <vt:lpstr>Adult Eligibility Requirements</vt:lpstr>
      <vt:lpstr>Organizing the Team</vt:lpstr>
      <vt:lpstr>Organizing the Team</vt:lpstr>
      <vt:lpstr>Organizing the Team</vt:lpstr>
      <vt:lpstr>Organizing the Team</vt:lpstr>
      <vt:lpstr>Organizing the Team</vt:lpstr>
      <vt:lpstr>Organizing the Team</vt:lpstr>
      <vt:lpstr>Organizing the Team</vt:lpstr>
      <vt:lpstr>Organizing the Team</vt:lpstr>
      <vt:lpstr>Unit Communication</vt:lpstr>
      <vt:lpstr>Unit Communication</vt:lpstr>
      <vt:lpstr>Unit Communication</vt:lpstr>
      <vt:lpstr>Unit Communication</vt:lpstr>
      <vt:lpstr>Unit Communication</vt:lpstr>
      <vt:lpstr>Unit Communication</vt:lpstr>
      <vt:lpstr>Unit Communication</vt:lpstr>
      <vt:lpstr>Unit Communication</vt:lpstr>
      <vt:lpstr>Unit Communication</vt:lpstr>
      <vt:lpstr>Unit Communication</vt:lpstr>
      <vt:lpstr>Unit Communication</vt:lpstr>
      <vt:lpstr>Reporting Elections</vt:lpstr>
      <vt:lpstr>Reporting Elections</vt:lpstr>
      <vt:lpstr>Reporting Elections</vt:lpstr>
      <vt:lpstr>Reporting Elections</vt:lpstr>
      <vt:lpstr>Call Outs &amp; Adult Nominations</vt:lpstr>
      <vt:lpstr>OALM Access and Sign-In</vt:lpstr>
      <vt:lpstr>Privacy Agreement &amp; Disclosure</vt:lpstr>
      <vt:lpstr>Privacy Agreement &amp; Disclosure</vt:lpstr>
      <vt:lpstr>OALM Access and Sign-In</vt:lpstr>
      <vt:lpstr>OALM Access and Sign-In</vt:lpstr>
      <vt:lpstr>OALM Inductions Homepage</vt:lpstr>
      <vt:lpstr>Live Demo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DeSocio</dc:creator>
  <cp:lastModifiedBy>Clark Billups</cp:lastModifiedBy>
  <cp:revision>4</cp:revision>
  <dcterms:created xsi:type="dcterms:W3CDTF">2016-01-05T16:42:33Z</dcterms:created>
  <dcterms:modified xsi:type="dcterms:W3CDTF">2022-10-13T01:44:04Z</dcterms:modified>
</cp:coreProperties>
</file>